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9"/>
  </p:notesMasterIdLst>
  <p:handoutMasterIdLst>
    <p:handoutMasterId r:id="rId20"/>
  </p:handoutMasterIdLst>
  <p:sldIdLst>
    <p:sldId id="277" r:id="rId4"/>
    <p:sldId id="270" r:id="rId5"/>
    <p:sldId id="263" r:id="rId6"/>
    <p:sldId id="257" r:id="rId7"/>
    <p:sldId id="258" r:id="rId8"/>
    <p:sldId id="266" r:id="rId9"/>
    <p:sldId id="267" r:id="rId10"/>
    <p:sldId id="262" r:id="rId11"/>
    <p:sldId id="265" r:id="rId12"/>
    <p:sldId id="269" r:id="rId13"/>
    <p:sldId id="259" r:id="rId14"/>
    <p:sldId id="261" r:id="rId15"/>
    <p:sldId id="264" r:id="rId16"/>
    <p:sldId id="260" r:id="rId17"/>
    <p:sldId id="268" r:id="rId18"/>
  </p:sldIdLst>
  <p:sldSz cx="12192000" cy="6858000"/>
  <p:notesSz cx="6858000" cy="9144000"/>
  <p:embeddedFontLst>
    <p:embeddedFont>
      <p:font typeface="Arial Black" panose="020B0A04020102020204" pitchFamily="34" charset="0"/>
      <p:bold r:id="rId21"/>
    </p:embeddedFont>
    <p:embeddedFont>
      <p:font typeface="Calibri" panose="020F0502020204030204" pitchFamily="34" charset="0"/>
      <p:regular r:id="rId22"/>
      <p:bold r:id="rId23"/>
      <p:italic r:id="rId24"/>
      <p:boldItalic r:id="rId25"/>
    </p:embeddedFont>
    <p:embeddedFont>
      <p:font typeface="Euphemia" panose="020B0503040102020104" pitchFamily="34" charset="0"/>
      <p:regular r:id="rId26"/>
    </p:embeddedFont>
    <p:embeddedFont>
      <p:font typeface="Lato" panose="020F050202020403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9C2BF-B654-4AB9-B98B-62E279E5EBF7}" v="1" dt="2023-11-14T15:13:09.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86455" autoAdjust="0"/>
  </p:normalViewPr>
  <p:slideViewPr>
    <p:cSldViewPr snapToGrid="0">
      <p:cViewPr varScale="1">
        <p:scale>
          <a:sx n="93" d="100"/>
          <a:sy n="93" d="100"/>
        </p:scale>
        <p:origin x="474"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1.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5/10/relationships/revisionInfo" Target="revisionInfo.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a:t>
            </a:r>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the answers here</a:t>
            </a:r>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11</a:t>
            </a:fld>
            <a:endParaRPr lang="en-US"/>
          </a:p>
        </p:txBody>
      </p:sp>
    </p:spTree>
    <p:extLst>
      <p:ext uri="{BB962C8B-B14F-4D97-AF65-F5344CB8AC3E}">
        <p14:creationId xmlns:p14="http://schemas.microsoft.com/office/powerpoint/2010/main" val="4054586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E67FC4-E40D-3256-94B2-0FC765888E38}"/>
              </a:ext>
            </a:extLst>
          </p:cNvPr>
          <p:cNvSpPr txBox="1"/>
          <p:nvPr/>
        </p:nvSpPr>
        <p:spPr>
          <a:xfrm>
            <a:off x="1553581" y="2428726"/>
            <a:ext cx="6767459" cy="2000548"/>
          </a:xfrm>
          <a:prstGeom prst="rect">
            <a:avLst/>
          </a:prstGeom>
          <a:noFill/>
        </p:spPr>
        <p:txBody>
          <a:bodyPr wrap="square" lIns="0" tIns="0" rIns="0" bIns="0" rtlCol="0">
            <a:spAutoFit/>
          </a:bodyPr>
          <a:lstStyle/>
          <a:p>
            <a:r>
              <a:rPr lang="en-US" sz="2600" i="1" dirty="0">
                <a:solidFill>
                  <a:schemeClr val="bg2">
                    <a:lumMod val="25000"/>
                  </a:schemeClr>
                </a:solidFill>
                <a:latin typeface="+mn-lt"/>
              </a:rPr>
              <a:t>The following slides hold additional templates that you can use to supplement the PowerPoint if needed! You can include information about project planning or anything else you’d like to discuss with your team.</a:t>
            </a:r>
            <a:endParaRPr lang="en-US" sz="2600" dirty="0">
              <a:solidFill>
                <a:schemeClr val="bg2">
                  <a:lumMod val="25000"/>
                </a:schemeClr>
              </a:solidFill>
              <a:latin typeface="+mn-lt"/>
            </a:endParaRPr>
          </a:p>
        </p:txBody>
      </p:sp>
    </p:spTree>
    <p:extLst>
      <p:ext uri="{BB962C8B-B14F-4D97-AF65-F5344CB8AC3E}">
        <p14:creationId xmlns:p14="http://schemas.microsoft.com/office/powerpoint/2010/main" val="628305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7" name="TextBox 6">
            <a:extLst>
              <a:ext uri="{FF2B5EF4-FFF2-40B4-BE49-F238E27FC236}">
                <a16:creationId xmlns:a16="http://schemas.microsoft.com/office/drawing/2014/main" id="{F7F3770C-C423-4FBF-A655-7CEF2EE456BD}"/>
              </a:ext>
            </a:extLst>
          </p:cNvPr>
          <p:cNvSpPr txBox="1"/>
          <p:nvPr/>
        </p:nvSpPr>
        <p:spPr>
          <a:xfrm>
            <a:off x="2722418" y="2649682"/>
            <a:ext cx="4873337"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2160505" y="11136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400" dirty="0">
                <a:latin typeface="+mj-lt"/>
              </a:rPr>
              <a:t>HEADING</a:t>
            </a:r>
            <a:br>
              <a:rPr lang="en-US" sz="3400" dirty="0">
                <a:latin typeface="+mj-lt"/>
              </a:rPr>
            </a:br>
            <a:r>
              <a:rPr lang="en-US" sz="3400" dirty="0">
                <a:solidFill>
                  <a:schemeClr val="accent2"/>
                </a:solidFill>
                <a:latin typeface="+mj-lt"/>
              </a:rPr>
              <a:t>SUBHEADING</a:t>
            </a:r>
          </a:p>
        </p:txBody>
      </p:sp>
      <p:sp>
        <p:nvSpPr>
          <p:cNvPr id="3" name="TextBox 2">
            <a:extLst>
              <a:ext uri="{FF2B5EF4-FFF2-40B4-BE49-F238E27FC236}">
                <a16:creationId xmlns:a16="http://schemas.microsoft.com/office/drawing/2014/main" id="{161B3315-61A5-475A-B086-621C3FFBFBFB}"/>
              </a:ext>
            </a:extLst>
          </p:cNvPr>
          <p:cNvSpPr txBox="1"/>
          <p:nvPr/>
        </p:nvSpPr>
        <p:spPr>
          <a:xfrm>
            <a:off x="2160505" y="3139188"/>
            <a:ext cx="8354319" cy="2492990"/>
          </a:xfrm>
          <a:prstGeom prst="rect">
            <a:avLst/>
          </a:prstGeom>
          <a:noFill/>
        </p:spPr>
        <p:txBody>
          <a:bodyPr wrap="square" lIns="0" tIns="0" rIns="0" bIns="0" rtlCol="0">
            <a:spAutoFit/>
          </a:bodyPr>
          <a:lstStyle/>
          <a:p>
            <a:r>
              <a:rPr lang="en-US" sz="1800" dirty="0">
                <a:latin typeface="+mn-lt"/>
              </a:rPr>
              <a:t>Lorem ipsum dolor sit </a:t>
            </a:r>
            <a:r>
              <a:rPr lang="en-US" sz="1800" dirty="0" err="1">
                <a:latin typeface="+mn-lt"/>
              </a:rPr>
              <a:t>amet</a:t>
            </a:r>
            <a:r>
              <a:rPr lang="en-US" sz="1800" dirty="0">
                <a:latin typeface="+mn-lt"/>
              </a:rPr>
              <a:t>, </a:t>
            </a:r>
            <a:r>
              <a:rPr lang="en-US" sz="1800" dirty="0" err="1">
                <a:latin typeface="+mn-lt"/>
              </a:rPr>
              <a:t>consectetur</a:t>
            </a:r>
            <a:r>
              <a:rPr lang="en-US" sz="1800" dirty="0">
                <a:latin typeface="+mn-lt"/>
              </a:rPr>
              <a:t> </a:t>
            </a:r>
            <a:r>
              <a:rPr lang="en-US" sz="1800" dirty="0" err="1">
                <a:latin typeface="+mn-lt"/>
              </a:rPr>
              <a:t>adipiscing</a:t>
            </a:r>
            <a:r>
              <a:rPr lang="en-US" sz="1800" dirty="0">
                <a:latin typeface="+mn-lt"/>
              </a:rPr>
              <a:t> </a:t>
            </a:r>
            <a:r>
              <a:rPr lang="en-US" sz="1800" dirty="0" err="1">
                <a:latin typeface="+mn-lt"/>
              </a:rPr>
              <a:t>elit</a:t>
            </a:r>
            <a:r>
              <a:rPr lang="en-US" sz="1800" dirty="0">
                <a:latin typeface="+mn-lt"/>
              </a:rPr>
              <a:t>, sed do </a:t>
            </a:r>
            <a:r>
              <a:rPr lang="en-US" sz="1800" dirty="0" err="1">
                <a:latin typeface="+mn-lt"/>
              </a:rPr>
              <a:t>eiusmod</a:t>
            </a:r>
            <a:r>
              <a:rPr lang="en-US" sz="1800" dirty="0">
                <a:latin typeface="+mn-lt"/>
              </a:rPr>
              <a:t> </a:t>
            </a:r>
            <a:r>
              <a:rPr lang="en-US" sz="1800" dirty="0" err="1">
                <a:latin typeface="+mn-lt"/>
              </a:rPr>
              <a:t>tempor</a:t>
            </a:r>
            <a:r>
              <a:rPr lang="en-US" sz="1800" dirty="0">
                <a:latin typeface="+mn-lt"/>
              </a:rPr>
              <a:t> </a:t>
            </a:r>
            <a:r>
              <a:rPr lang="en-US" sz="1800" dirty="0" err="1">
                <a:latin typeface="+mn-lt"/>
              </a:rPr>
              <a:t>incididunt</a:t>
            </a:r>
            <a:r>
              <a:rPr lang="en-US" sz="1800" dirty="0">
                <a:latin typeface="+mn-lt"/>
              </a:rPr>
              <a:t> </a:t>
            </a:r>
            <a:r>
              <a:rPr lang="en-US" sz="1800" dirty="0" err="1">
                <a:latin typeface="+mn-lt"/>
              </a:rPr>
              <a:t>ut</a:t>
            </a:r>
            <a:r>
              <a:rPr lang="en-US" sz="1800" dirty="0">
                <a:latin typeface="+mn-lt"/>
              </a:rPr>
              <a:t> </a:t>
            </a:r>
            <a:r>
              <a:rPr lang="en-US" sz="1800" dirty="0" err="1">
                <a:latin typeface="+mn-lt"/>
              </a:rPr>
              <a:t>labore</a:t>
            </a:r>
            <a:r>
              <a:rPr lang="en-US" sz="1800" dirty="0">
                <a:latin typeface="+mn-lt"/>
              </a:rPr>
              <a:t> et dolore magna </a:t>
            </a:r>
            <a:r>
              <a:rPr lang="en-US" sz="1800" dirty="0" err="1">
                <a:latin typeface="+mn-lt"/>
              </a:rPr>
              <a:t>aliqua</a:t>
            </a:r>
            <a:r>
              <a:rPr lang="en-US" sz="1800" dirty="0">
                <a:latin typeface="+mn-lt"/>
              </a:rPr>
              <a:t>. </a:t>
            </a:r>
            <a:r>
              <a:rPr lang="en-US" sz="1800" dirty="0" err="1">
                <a:latin typeface="+mn-lt"/>
              </a:rPr>
              <a:t>Viverra</a:t>
            </a:r>
            <a:r>
              <a:rPr lang="en-US" sz="1800" dirty="0">
                <a:latin typeface="+mn-lt"/>
              </a:rPr>
              <a:t> </a:t>
            </a:r>
            <a:r>
              <a:rPr lang="en-US" sz="1800" dirty="0" err="1">
                <a:latin typeface="+mn-lt"/>
              </a:rPr>
              <a:t>maecenas</a:t>
            </a:r>
            <a:r>
              <a:rPr lang="en-US" sz="1800" dirty="0">
                <a:latin typeface="+mn-lt"/>
              </a:rPr>
              <a:t> </a:t>
            </a:r>
            <a:r>
              <a:rPr lang="en-US" sz="1800" dirty="0" err="1">
                <a:latin typeface="+mn-lt"/>
              </a:rPr>
              <a:t>accumsan</a:t>
            </a:r>
            <a:r>
              <a:rPr lang="en-US" sz="1800" dirty="0">
                <a:latin typeface="+mn-lt"/>
              </a:rPr>
              <a:t> </a:t>
            </a:r>
            <a:r>
              <a:rPr lang="en-US" sz="1800" dirty="0" err="1">
                <a:latin typeface="+mn-lt"/>
              </a:rPr>
              <a:t>lacus</a:t>
            </a:r>
            <a:r>
              <a:rPr lang="en-US" sz="1800" dirty="0">
                <a:latin typeface="+mn-lt"/>
              </a:rPr>
              <a:t> vel </a:t>
            </a:r>
            <a:r>
              <a:rPr lang="en-US" sz="1800" dirty="0" err="1">
                <a:latin typeface="+mn-lt"/>
              </a:rPr>
              <a:t>facilisis</a:t>
            </a:r>
            <a:r>
              <a:rPr lang="en-US" sz="1800" dirty="0">
                <a:latin typeface="+mn-lt"/>
              </a:rPr>
              <a:t> </a:t>
            </a:r>
            <a:r>
              <a:rPr lang="en-US" sz="1800" dirty="0" err="1">
                <a:latin typeface="+mn-lt"/>
              </a:rPr>
              <a:t>volutpat</a:t>
            </a:r>
            <a:r>
              <a:rPr lang="en-US" sz="1800" dirty="0">
                <a:latin typeface="+mn-lt"/>
              </a:rPr>
              <a:t>. Vitae </a:t>
            </a:r>
            <a:r>
              <a:rPr lang="en-US" sz="1800" dirty="0" err="1">
                <a:latin typeface="+mn-lt"/>
              </a:rPr>
              <a:t>congue</a:t>
            </a:r>
            <a:r>
              <a:rPr lang="en-US" sz="1800" dirty="0">
                <a:latin typeface="+mn-lt"/>
              </a:rPr>
              <a:t> </a:t>
            </a:r>
            <a:r>
              <a:rPr lang="en-US" sz="1800" dirty="0" err="1">
                <a:latin typeface="+mn-lt"/>
              </a:rPr>
              <a:t>eu</a:t>
            </a:r>
            <a:r>
              <a:rPr lang="en-US" sz="1800" dirty="0">
                <a:latin typeface="+mn-lt"/>
              </a:rPr>
              <a:t> </a:t>
            </a:r>
            <a:r>
              <a:rPr lang="en-US" sz="1800" dirty="0" err="1">
                <a:latin typeface="+mn-lt"/>
              </a:rPr>
              <a:t>consequat</a:t>
            </a:r>
            <a:r>
              <a:rPr lang="en-US" sz="1800" dirty="0">
                <a:latin typeface="+mn-lt"/>
              </a:rPr>
              <a:t> ac </a:t>
            </a:r>
            <a:r>
              <a:rPr lang="en-US" sz="1800" dirty="0" err="1">
                <a:latin typeface="+mn-lt"/>
              </a:rPr>
              <a:t>felis</a:t>
            </a:r>
            <a:r>
              <a:rPr lang="en-US" sz="1800" dirty="0">
                <a:latin typeface="+mn-lt"/>
              </a:rPr>
              <a:t>. </a:t>
            </a:r>
            <a:r>
              <a:rPr lang="en-US" sz="1800" dirty="0" err="1">
                <a:latin typeface="+mn-lt"/>
              </a:rPr>
              <a:t>Ultrices</a:t>
            </a:r>
            <a:r>
              <a:rPr lang="en-US" sz="1800" dirty="0">
                <a:latin typeface="+mn-lt"/>
              </a:rPr>
              <a:t> eros in cursus </a:t>
            </a:r>
            <a:r>
              <a:rPr lang="en-US" sz="1800" dirty="0" err="1">
                <a:latin typeface="+mn-lt"/>
              </a:rPr>
              <a:t>turpis</a:t>
            </a:r>
            <a:r>
              <a:rPr lang="en-US" sz="1800" dirty="0">
                <a:latin typeface="+mn-lt"/>
              </a:rPr>
              <a:t>. </a:t>
            </a:r>
            <a:r>
              <a:rPr lang="en-US" sz="1800" dirty="0" err="1">
                <a:latin typeface="+mn-lt"/>
              </a:rPr>
              <a:t>Sollicitudin</a:t>
            </a:r>
            <a:r>
              <a:rPr lang="en-US" sz="1800" dirty="0">
                <a:latin typeface="+mn-lt"/>
              </a:rPr>
              <a:t> </a:t>
            </a:r>
            <a:r>
              <a:rPr lang="en-US" sz="1800" dirty="0" err="1">
                <a:latin typeface="+mn-lt"/>
              </a:rPr>
              <a:t>aliquam</a:t>
            </a:r>
            <a:r>
              <a:rPr lang="en-US" sz="1800" dirty="0">
                <a:latin typeface="+mn-lt"/>
              </a:rPr>
              <a:t> </a:t>
            </a:r>
            <a:r>
              <a:rPr lang="en-US" sz="1800" dirty="0" err="1">
                <a:latin typeface="+mn-lt"/>
              </a:rPr>
              <a:t>ultrices</a:t>
            </a:r>
            <a:r>
              <a:rPr lang="en-US" sz="1800" dirty="0">
                <a:latin typeface="+mn-lt"/>
              </a:rPr>
              <a:t> </a:t>
            </a:r>
            <a:r>
              <a:rPr lang="en-US" sz="1800" dirty="0" err="1">
                <a:latin typeface="+mn-lt"/>
              </a:rPr>
              <a:t>sagittis</a:t>
            </a:r>
            <a:r>
              <a:rPr lang="en-US" sz="1800" dirty="0">
                <a:latin typeface="+mn-lt"/>
              </a:rPr>
              <a:t> </a:t>
            </a:r>
            <a:r>
              <a:rPr lang="en-US" sz="1800" dirty="0" err="1">
                <a:latin typeface="+mn-lt"/>
              </a:rPr>
              <a:t>orci</a:t>
            </a:r>
            <a:r>
              <a:rPr lang="en-US" sz="1800" dirty="0">
                <a:latin typeface="+mn-lt"/>
              </a:rPr>
              <a:t> a </a:t>
            </a:r>
            <a:r>
              <a:rPr lang="en-US" sz="1800" dirty="0" err="1">
                <a:latin typeface="+mn-lt"/>
              </a:rPr>
              <a:t>scelerisque</a:t>
            </a:r>
            <a:r>
              <a:rPr lang="en-US" sz="1800" dirty="0">
                <a:latin typeface="+mn-lt"/>
              </a:rPr>
              <a:t> </a:t>
            </a:r>
            <a:r>
              <a:rPr lang="en-US" sz="1800" dirty="0" err="1">
                <a:latin typeface="+mn-lt"/>
              </a:rPr>
              <a:t>purus</a:t>
            </a:r>
            <a:r>
              <a:rPr lang="en-US" sz="1800" dirty="0">
                <a:latin typeface="+mn-lt"/>
              </a:rPr>
              <a:t> semper </a:t>
            </a:r>
            <a:r>
              <a:rPr lang="en-US" sz="1800" dirty="0" err="1">
                <a:latin typeface="+mn-lt"/>
              </a:rPr>
              <a:t>eget</a:t>
            </a:r>
            <a:r>
              <a:rPr lang="en-US" sz="1800" dirty="0">
                <a:latin typeface="+mn-lt"/>
              </a:rPr>
              <a:t>. </a:t>
            </a:r>
            <a:r>
              <a:rPr lang="en-US" sz="1800" dirty="0" err="1">
                <a:latin typeface="+mn-lt"/>
              </a:rPr>
              <a:t>Nulla</a:t>
            </a:r>
            <a:r>
              <a:rPr lang="en-US" sz="1800" dirty="0">
                <a:latin typeface="+mn-lt"/>
              </a:rPr>
              <a:t> pharetra diam sit </a:t>
            </a:r>
            <a:r>
              <a:rPr lang="en-US" sz="1800" dirty="0" err="1">
                <a:latin typeface="+mn-lt"/>
              </a:rPr>
              <a:t>amet</a:t>
            </a:r>
            <a:r>
              <a:rPr lang="en-US" sz="1800" dirty="0">
                <a:latin typeface="+mn-lt"/>
              </a:rPr>
              <a:t> </a:t>
            </a:r>
            <a:r>
              <a:rPr lang="en-US" sz="1800" dirty="0" err="1">
                <a:latin typeface="+mn-lt"/>
              </a:rPr>
              <a:t>nisl</a:t>
            </a:r>
            <a:r>
              <a:rPr lang="en-US" sz="1800" dirty="0">
                <a:latin typeface="+mn-lt"/>
              </a:rPr>
              <a:t> </a:t>
            </a:r>
            <a:r>
              <a:rPr lang="en-US" sz="1800" dirty="0" err="1">
                <a:latin typeface="+mn-lt"/>
              </a:rPr>
              <a:t>suscipit</a:t>
            </a:r>
            <a:r>
              <a:rPr lang="en-US" sz="1800" dirty="0">
                <a:latin typeface="+mn-lt"/>
              </a:rPr>
              <a:t> </a:t>
            </a:r>
            <a:r>
              <a:rPr lang="en-US" sz="1800" dirty="0" err="1">
                <a:latin typeface="+mn-lt"/>
              </a:rPr>
              <a:t>adipiscing</a:t>
            </a:r>
            <a:r>
              <a:rPr lang="en-US" sz="1800" dirty="0">
                <a:latin typeface="+mn-lt"/>
              </a:rPr>
              <a:t>. Mattis </a:t>
            </a:r>
            <a:r>
              <a:rPr lang="en-US" sz="1800" dirty="0" err="1">
                <a:latin typeface="+mn-lt"/>
              </a:rPr>
              <a:t>ullamcorper</a:t>
            </a:r>
            <a:r>
              <a:rPr lang="en-US" sz="1800" dirty="0">
                <a:latin typeface="+mn-lt"/>
              </a:rPr>
              <a:t> </a:t>
            </a:r>
            <a:r>
              <a:rPr lang="en-US" sz="1800" dirty="0" err="1">
                <a:latin typeface="+mn-lt"/>
              </a:rPr>
              <a:t>velit</a:t>
            </a:r>
            <a:r>
              <a:rPr lang="en-US" sz="1800" dirty="0">
                <a:latin typeface="+mn-lt"/>
              </a:rPr>
              <a:t> sed </a:t>
            </a:r>
            <a:r>
              <a:rPr lang="en-US" sz="1800" dirty="0" err="1">
                <a:latin typeface="+mn-lt"/>
              </a:rPr>
              <a:t>ullamcorper</a:t>
            </a:r>
            <a:r>
              <a:rPr lang="en-US" sz="1800" dirty="0">
                <a:latin typeface="+mn-lt"/>
              </a:rPr>
              <a:t> </a:t>
            </a:r>
            <a:r>
              <a:rPr lang="en-US" sz="1800" dirty="0" err="1">
                <a:latin typeface="+mn-lt"/>
              </a:rPr>
              <a:t>morbi</a:t>
            </a:r>
            <a:r>
              <a:rPr lang="en-US" sz="1800" dirty="0">
                <a:latin typeface="+mn-lt"/>
              </a:rPr>
              <a:t> </a:t>
            </a:r>
            <a:r>
              <a:rPr lang="en-US" sz="1800" dirty="0" err="1">
                <a:latin typeface="+mn-lt"/>
              </a:rPr>
              <a:t>tincidunt</a:t>
            </a:r>
            <a:r>
              <a:rPr lang="en-US" sz="1800" dirty="0">
                <a:latin typeface="+mn-lt"/>
              </a:rPr>
              <a:t> </a:t>
            </a:r>
            <a:r>
              <a:rPr lang="en-US" sz="1800" dirty="0" err="1">
                <a:latin typeface="+mn-lt"/>
              </a:rPr>
              <a:t>ornare</a:t>
            </a:r>
            <a:r>
              <a:rPr lang="en-US" sz="1800" dirty="0">
                <a:latin typeface="+mn-lt"/>
              </a:rPr>
              <a:t> </a:t>
            </a:r>
            <a:r>
              <a:rPr lang="en-US" sz="1800" dirty="0" err="1">
                <a:latin typeface="+mn-lt"/>
              </a:rPr>
              <a:t>massa</a:t>
            </a:r>
            <a:r>
              <a:rPr lang="en-US" sz="1800" dirty="0">
                <a:latin typeface="+mn-lt"/>
              </a:rPr>
              <a:t>. Gravida </a:t>
            </a:r>
            <a:r>
              <a:rPr lang="en-US" sz="1800" dirty="0" err="1">
                <a:latin typeface="+mn-lt"/>
              </a:rPr>
              <a:t>arcu</a:t>
            </a:r>
            <a:r>
              <a:rPr lang="en-US" sz="1800" dirty="0">
                <a:latin typeface="+mn-lt"/>
              </a:rPr>
              <a:t> ac </a:t>
            </a:r>
            <a:r>
              <a:rPr lang="en-US" sz="1800" dirty="0" err="1">
                <a:latin typeface="+mn-lt"/>
              </a:rPr>
              <a:t>tortor</a:t>
            </a:r>
            <a:r>
              <a:rPr lang="en-US" sz="1800" dirty="0">
                <a:latin typeface="+mn-lt"/>
              </a:rPr>
              <a:t> </a:t>
            </a:r>
            <a:r>
              <a:rPr lang="en-US" sz="1800" dirty="0" err="1">
                <a:latin typeface="+mn-lt"/>
              </a:rPr>
              <a:t>dignissim</a:t>
            </a:r>
            <a:r>
              <a:rPr lang="en-US" sz="1800" dirty="0">
                <a:latin typeface="+mn-lt"/>
              </a:rPr>
              <a:t> convallis </a:t>
            </a:r>
            <a:r>
              <a:rPr lang="en-US" sz="1800" dirty="0" err="1">
                <a:latin typeface="+mn-lt"/>
              </a:rPr>
              <a:t>aenean</a:t>
            </a:r>
            <a:r>
              <a:rPr lang="en-US" sz="1800" dirty="0">
                <a:latin typeface="+mn-lt"/>
              </a:rPr>
              <a:t> et </a:t>
            </a:r>
            <a:r>
              <a:rPr lang="en-US" sz="1800" dirty="0" err="1">
                <a:latin typeface="+mn-lt"/>
              </a:rPr>
              <a:t>tortor</a:t>
            </a:r>
            <a:r>
              <a:rPr lang="en-US" sz="1800" dirty="0">
                <a:latin typeface="+mn-lt"/>
              </a:rPr>
              <a:t>. </a:t>
            </a:r>
            <a:r>
              <a:rPr lang="en-US" sz="1800" dirty="0" err="1">
                <a:latin typeface="+mn-lt"/>
              </a:rPr>
              <a:t>Mauris</a:t>
            </a:r>
            <a:r>
              <a:rPr lang="en-US" sz="1800" dirty="0">
                <a:latin typeface="+mn-lt"/>
              </a:rPr>
              <a:t> </a:t>
            </a:r>
            <a:r>
              <a:rPr lang="en-US" sz="1800" dirty="0" err="1">
                <a:latin typeface="+mn-lt"/>
              </a:rPr>
              <a:t>pellentesque</a:t>
            </a:r>
            <a:r>
              <a:rPr lang="en-US" sz="1800" dirty="0">
                <a:latin typeface="+mn-lt"/>
              </a:rPr>
              <a:t> pulvinar </a:t>
            </a:r>
            <a:r>
              <a:rPr lang="en-US" sz="1800" dirty="0" err="1">
                <a:latin typeface="+mn-lt"/>
              </a:rPr>
              <a:t>pellentesque</a:t>
            </a:r>
            <a:r>
              <a:rPr lang="en-US" sz="1800" dirty="0">
                <a:latin typeface="+mn-lt"/>
              </a:rPr>
              <a:t> habitant </a:t>
            </a:r>
            <a:r>
              <a:rPr lang="en-US" sz="1800" dirty="0" err="1">
                <a:latin typeface="+mn-lt"/>
              </a:rPr>
              <a:t>morbi</a:t>
            </a:r>
            <a:r>
              <a:rPr lang="en-US" sz="1800" dirty="0">
                <a:latin typeface="+mn-lt"/>
              </a:rPr>
              <a:t> </a:t>
            </a:r>
            <a:r>
              <a:rPr lang="en-US" sz="1800" dirty="0" err="1">
                <a:latin typeface="+mn-lt"/>
              </a:rPr>
              <a:t>tristique</a:t>
            </a:r>
            <a:r>
              <a:rPr lang="en-US" sz="1800" dirty="0">
                <a:latin typeface="+mn-lt"/>
              </a:rPr>
              <a:t>. </a:t>
            </a:r>
            <a:r>
              <a:rPr lang="en-US" sz="1800" dirty="0" err="1">
                <a:latin typeface="+mn-lt"/>
              </a:rPr>
              <a:t>Eleifend</a:t>
            </a:r>
            <a:r>
              <a:rPr lang="en-US" sz="1800" dirty="0">
                <a:latin typeface="+mn-lt"/>
              </a:rPr>
              <a:t> </a:t>
            </a:r>
            <a:r>
              <a:rPr lang="en-US" sz="1800" dirty="0" err="1">
                <a:latin typeface="+mn-lt"/>
              </a:rPr>
              <a:t>quam</a:t>
            </a:r>
            <a:r>
              <a:rPr lang="en-US" sz="1800" dirty="0">
                <a:latin typeface="+mn-lt"/>
              </a:rPr>
              <a:t> </a:t>
            </a:r>
            <a:r>
              <a:rPr lang="en-US" sz="1800" dirty="0" err="1">
                <a:latin typeface="+mn-lt"/>
              </a:rPr>
              <a:t>adipiscing</a:t>
            </a:r>
            <a:r>
              <a:rPr lang="en-US" sz="1800" dirty="0">
                <a:latin typeface="+mn-lt"/>
              </a:rPr>
              <a:t> vitae </a:t>
            </a:r>
            <a:r>
              <a:rPr lang="en-US" sz="1800" dirty="0" err="1">
                <a:latin typeface="+mn-lt"/>
              </a:rPr>
              <a:t>proin</a:t>
            </a:r>
            <a:r>
              <a:rPr lang="en-US" sz="1800" dirty="0">
                <a:latin typeface="+mn-lt"/>
              </a:rPr>
              <a:t> </a:t>
            </a:r>
            <a:r>
              <a:rPr lang="en-US" sz="1800" dirty="0" err="1">
                <a:latin typeface="+mn-lt"/>
              </a:rPr>
              <a:t>sagittis</a:t>
            </a:r>
            <a:r>
              <a:rPr lang="en-US" sz="1800" dirty="0">
                <a:latin typeface="+mn-lt"/>
              </a:rPr>
              <a:t> </a:t>
            </a:r>
            <a:r>
              <a:rPr lang="en-US" sz="1800" dirty="0" err="1">
                <a:latin typeface="+mn-lt"/>
              </a:rPr>
              <a:t>nisl</a:t>
            </a:r>
            <a:r>
              <a:rPr lang="en-US" sz="1800" dirty="0">
                <a:latin typeface="+mn-lt"/>
              </a:rPr>
              <a:t> </a:t>
            </a:r>
            <a:r>
              <a:rPr lang="en-US" sz="1800" dirty="0" err="1">
                <a:latin typeface="+mn-lt"/>
              </a:rPr>
              <a:t>rhoncus</a:t>
            </a:r>
            <a:r>
              <a:rPr lang="en-US" sz="1800" dirty="0">
                <a:latin typeface="+mn-lt"/>
              </a:rPr>
              <a:t> </a:t>
            </a:r>
            <a:r>
              <a:rPr lang="en-US" sz="1800" dirty="0" err="1">
                <a:latin typeface="+mn-lt"/>
              </a:rPr>
              <a:t>mattis</a:t>
            </a:r>
            <a:r>
              <a:rPr lang="en-US" sz="1800" dirty="0">
                <a:latin typeface="+mn-lt"/>
              </a:rPr>
              <a:t> </a:t>
            </a:r>
            <a:r>
              <a:rPr lang="en-US" sz="1800" dirty="0" err="1">
                <a:latin typeface="+mn-lt"/>
              </a:rPr>
              <a:t>rhoncus</a:t>
            </a:r>
            <a:r>
              <a:rPr lang="en-US" sz="1800" dirty="0">
                <a:latin typeface="+mn-lt"/>
              </a:rPr>
              <a:t>. </a:t>
            </a:r>
            <a:r>
              <a:rPr lang="en-US" sz="1800" dirty="0" err="1">
                <a:latin typeface="+mn-lt"/>
              </a:rPr>
              <a:t>Aliquet</a:t>
            </a:r>
            <a:r>
              <a:rPr lang="en-US" sz="1800" dirty="0">
                <a:latin typeface="+mn-lt"/>
              </a:rPr>
              <a:t> </a:t>
            </a:r>
            <a:r>
              <a:rPr lang="en-US" sz="1800" dirty="0" err="1">
                <a:latin typeface="+mn-lt"/>
              </a:rPr>
              <a:t>porttitor</a:t>
            </a:r>
            <a:r>
              <a:rPr lang="en-US" sz="1800" dirty="0">
                <a:latin typeface="+mn-lt"/>
              </a:rPr>
              <a:t> </a:t>
            </a:r>
            <a:r>
              <a:rPr lang="en-US" sz="1800" dirty="0" err="1">
                <a:latin typeface="+mn-lt"/>
              </a:rPr>
              <a:t>lacus</a:t>
            </a:r>
            <a:r>
              <a:rPr lang="en-US" sz="1800" dirty="0">
                <a:latin typeface="+mn-lt"/>
              </a:rPr>
              <a:t> </a:t>
            </a:r>
            <a:r>
              <a:rPr lang="en-US" sz="1800" dirty="0" err="1">
                <a:latin typeface="+mn-lt"/>
              </a:rPr>
              <a:t>luctus</a:t>
            </a:r>
            <a:r>
              <a:rPr lang="en-US" sz="1800" dirty="0">
                <a:latin typeface="+mn-lt"/>
              </a:rPr>
              <a:t> </a:t>
            </a:r>
            <a:r>
              <a:rPr lang="en-US" sz="1800" dirty="0" err="1">
                <a:latin typeface="+mn-lt"/>
              </a:rPr>
              <a:t>accumsan</a:t>
            </a:r>
            <a:r>
              <a:rPr lang="en-US" sz="1800" dirty="0">
                <a:latin typeface="+mn-lt"/>
              </a:rPr>
              <a:t> </a:t>
            </a:r>
            <a:r>
              <a:rPr lang="en-US" sz="1800" dirty="0" err="1">
                <a:latin typeface="+mn-lt"/>
              </a:rPr>
              <a:t>tortor</a:t>
            </a:r>
            <a:r>
              <a:rPr lang="en-US" sz="1800" dirty="0">
                <a:latin typeface="+mn-lt"/>
              </a:rPr>
              <a:t> </a:t>
            </a:r>
            <a:r>
              <a:rPr lang="en-US" sz="1800" dirty="0" err="1">
                <a:latin typeface="+mn-lt"/>
              </a:rPr>
              <a:t>posuere</a:t>
            </a:r>
            <a:r>
              <a:rPr lang="en-US" sz="1800" dirty="0">
                <a:latin typeface="+mn-lt"/>
              </a:rPr>
              <a:t> ac </a:t>
            </a:r>
            <a:r>
              <a:rPr lang="en-US" sz="1800" dirty="0" err="1">
                <a:latin typeface="+mn-lt"/>
              </a:rPr>
              <a:t>ut.</a:t>
            </a:r>
            <a:endParaRPr lang="en-US" sz="1800" dirty="0">
              <a:latin typeface="+mn-lt"/>
            </a:endParaRPr>
          </a:p>
        </p:txBody>
      </p:sp>
      <p:sp>
        <p:nvSpPr>
          <p:cNvPr id="4" name="Rectangle: Rounded Corners 3">
            <a:extLst>
              <a:ext uri="{FF2B5EF4-FFF2-40B4-BE49-F238E27FC236}">
                <a16:creationId xmlns:a16="http://schemas.microsoft.com/office/drawing/2014/main" id="{0C9D951B-C9A3-46CC-89C8-C6FDDAB1C70C}"/>
              </a:ext>
            </a:extLst>
          </p:cNvPr>
          <p:cNvSpPr/>
          <p:nvPr/>
        </p:nvSpPr>
        <p:spPr>
          <a:xfrm>
            <a:off x="2160505" y="2431011"/>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INSERT IMPORTANT TEXT HERE ON THIS LINE</a:t>
            </a:r>
          </a:p>
        </p:txBody>
      </p:sp>
    </p:spTree>
    <p:extLst>
      <p:ext uri="{BB962C8B-B14F-4D97-AF65-F5344CB8AC3E}">
        <p14:creationId xmlns:p14="http://schemas.microsoft.com/office/powerpoint/2010/main" val="283029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532501" y="3713480"/>
            <a:ext cx="8354319" cy="2769989"/>
          </a:xfrm>
          <a:prstGeom prst="rect">
            <a:avLst/>
          </a:prstGeom>
          <a:noFill/>
        </p:spPr>
        <p:txBody>
          <a:bodyPr wrap="square" lIns="0" tIns="0" rIns="0" bIns="0" rtlCol="0">
            <a:spAutoFit/>
          </a:bodyPr>
          <a:lstStyle/>
          <a:p>
            <a:r>
              <a:rPr lang="en-US" sz="1800" dirty="0">
                <a:solidFill>
                  <a:schemeClr val="accent3"/>
                </a:solidFill>
                <a:latin typeface="+mn-lt"/>
              </a:rPr>
              <a:t>Lorem ipsum dolor sit </a:t>
            </a:r>
            <a:r>
              <a:rPr lang="en-US" sz="1800" dirty="0" err="1">
                <a:solidFill>
                  <a:schemeClr val="accent3"/>
                </a:solidFill>
                <a:latin typeface="+mn-lt"/>
              </a:rPr>
              <a:t>amet</a:t>
            </a:r>
            <a:r>
              <a:rPr lang="en-US" sz="1800" dirty="0">
                <a:solidFill>
                  <a:schemeClr val="accent3"/>
                </a:solidFill>
                <a:latin typeface="+mn-lt"/>
              </a:rPr>
              <a:t>, </a:t>
            </a:r>
            <a:r>
              <a:rPr lang="en-US" sz="1800" dirty="0" err="1">
                <a:solidFill>
                  <a:schemeClr val="accent3"/>
                </a:solidFill>
                <a:latin typeface="+mn-lt"/>
              </a:rPr>
              <a:t>consectetur</a:t>
            </a:r>
            <a:r>
              <a:rPr lang="en-US" sz="1800" dirty="0">
                <a:solidFill>
                  <a:schemeClr val="accent3"/>
                </a:solidFill>
                <a:latin typeface="+mn-lt"/>
              </a:rPr>
              <a:t> </a:t>
            </a:r>
            <a:r>
              <a:rPr lang="en-US" sz="1800" dirty="0" err="1">
                <a:solidFill>
                  <a:schemeClr val="accent3"/>
                </a:solidFill>
                <a:latin typeface="+mn-lt"/>
              </a:rPr>
              <a:t>adipiscing</a:t>
            </a:r>
            <a:r>
              <a:rPr lang="en-US" sz="1800" dirty="0">
                <a:solidFill>
                  <a:schemeClr val="accent3"/>
                </a:solidFill>
                <a:latin typeface="+mn-lt"/>
              </a:rPr>
              <a:t> </a:t>
            </a:r>
            <a:r>
              <a:rPr lang="en-US" sz="1800" dirty="0" err="1">
                <a:solidFill>
                  <a:schemeClr val="accent3"/>
                </a:solidFill>
                <a:latin typeface="+mn-lt"/>
              </a:rPr>
              <a:t>elit</a:t>
            </a:r>
            <a:r>
              <a:rPr lang="en-US" sz="1800" dirty="0">
                <a:solidFill>
                  <a:schemeClr val="accent3"/>
                </a:solidFill>
                <a:latin typeface="+mn-lt"/>
              </a:rPr>
              <a:t>, sed do </a:t>
            </a:r>
            <a:r>
              <a:rPr lang="en-US" sz="1800" dirty="0" err="1">
                <a:solidFill>
                  <a:schemeClr val="accent3"/>
                </a:solidFill>
                <a:latin typeface="+mn-lt"/>
              </a:rPr>
              <a:t>eiusmod</a:t>
            </a:r>
            <a:r>
              <a:rPr lang="en-US" sz="1800" dirty="0">
                <a:solidFill>
                  <a:schemeClr val="accent3"/>
                </a:solidFill>
                <a:latin typeface="+mn-lt"/>
              </a:rPr>
              <a:t> </a:t>
            </a:r>
            <a:r>
              <a:rPr lang="en-US" sz="1800" dirty="0" err="1">
                <a:solidFill>
                  <a:schemeClr val="accent3"/>
                </a:solidFill>
                <a:latin typeface="+mn-lt"/>
              </a:rPr>
              <a:t>tempor</a:t>
            </a:r>
            <a:r>
              <a:rPr lang="en-US" sz="1800" dirty="0">
                <a:solidFill>
                  <a:schemeClr val="accent3"/>
                </a:solidFill>
                <a:latin typeface="+mn-lt"/>
              </a:rPr>
              <a:t> </a:t>
            </a:r>
            <a:r>
              <a:rPr lang="en-US" sz="1800" dirty="0" err="1">
                <a:solidFill>
                  <a:schemeClr val="accent3"/>
                </a:solidFill>
                <a:latin typeface="+mn-lt"/>
              </a:rPr>
              <a:t>incididunt</a:t>
            </a:r>
            <a:r>
              <a:rPr lang="en-US" sz="1800" dirty="0">
                <a:solidFill>
                  <a:schemeClr val="accent3"/>
                </a:solidFill>
                <a:latin typeface="+mn-lt"/>
              </a:rPr>
              <a:t> </a:t>
            </a:r>
            <a:r>
              <a:rPr lang="en-US" sz="1800" dirty="0" err="1">
                <a:solidFill>
                  <a:schemeClr val="accent3"/>
                </a:solidFill>
                <a:latin typeface="+mn-lt"/>
              </a:rPr>
              <a:t>ut</a:t>
            </a:r>
            <a:r>
              <a:rPr lang="en-US" sz="1800" dirty="0">
                <a:solidFill>
                  <a:schemeClr val="accent3"/>
                </a:solidFill>
                <a:latin typeface="+mn-lt"/>
              </a:rPr>
              <a:t> </a:t>
            </a:r>
            <a:r>
              <a:rPr lang="en-US" sz="1800" dirty="0" err="1">
                <a:solidFill>
                  <a:schemeClr val="accent3"/>
                </a:solidFill>
                <a:latin typeface="+mn-lt"/>
              </a:rPr>
              <a:t>labore</a:t>
            </a:r>
            <a:r>
              <a:rPr lang="en-US" sz="1800" dirty="0">
                <a:solidFill>
                  <a:schemeClr val="accent3"/>
                </a:solidFill>
                <a:latin typeface="+mn-lt"/>
              </a:rPr>
              <a:t> et dolore magna </a:t>
            </a:r>
            <a:r>
              <a:rPr lang="en-US" sz="1800" dirty="0" err="1">
                <a:solidFill>
                  <a:schemeClr val="accent3"/>
                </a:solidFill>
                <a:latin typeface="+mn-lt"/>
              </a:rPr>
              <a:t>aliqua</a:t>
            </a:r>
            <a:r>
              <a:rPr lang="en-US" sz="1800" dirty="0">
                <a:solidFill>
                  <a:schemeClr val="accent3"/>
                </a:solidFill>
                <a:latin typeface="+mn-lt"/>
              </a:rPr>
              <a:t>. </a:t>
            </a:r>
            <a:r>
              <a:rPr lang="en-US" sz="1800" dirty="0" err="1">
                <a:solidFill>
                  <a:schemeClr val="accent3"/>
                </a:solidFill>
                <a:latin typeface="+mn-lt"/>
              </a:rPr>
              <a:t>Viverra</a:t>
            </a:r>
            <a:r>
              <a:rPr lang="en-US" sz="1800" dirty="0">
                <a:solidFill>
                  <a:schemeClr val="accent3"/>
                </a:solidFill>
                <a:latin typeface="+mn-lt"/>
              </a:rPr>
              <a:t> </a:t>
            </a:r>
            <a:r>
              <a:rPr lang="en-US" sz="1800" dirty="0" err="1">
                <a:solidFill>
                  <a:schemeClr val="accent3"/>
                </a:solidFill>
                <a:latin typeface="+mn-lt"/>
              </a:rPr>
              <a:t>maecenas</a:t>
            </a:r>
            <a:r>
              <a:rPr lang="en-US" sz="1800" dirty="0">
                <a:solidFill>
                  <a:schemeClr val="accent3"/>
                </a:solidFill>
                <a:latin typeface="+mn-lt"/>
              </a:rPr>
              <a:t> </a:t>
            </a:r>
            <a:r>
              <a:rPr lang="en-US" sz="1800" dirty="0" err="1">
                <a:solidFill>
                  <a:schemeClr val="accent3"/>
                </a:solidFill>
                <a:latin typeface="+mn-lt"/>
              </a:rPr>
              <a:t>accumsan</a:t>
            </a:r>
            <a:r>
              <a:rPr lang="en-US" sz="1800" dirty="0">
                <a:solidFill>
                  <a:schemeClr val="accent3"/>
                </a:solidFill>
                <a:latin typeface="+mn-lt"/>
              </a:rPr>
              <a:t> </a:t>
            </a:r>
            <a:r>
              <a:rPr lang="en-US" sz="1800" dirty="0" err="1">
                <a:solidFill>
                  <a:schemeClr val="accent3"/>
                </a:solidFill>
                <a:latin typeface="+mn-lt"/>
              </a:rPr>
              <a:t>lacus</a:t>
            </a:r>
            <a:r>
              <a:rPr lang="en-US" sz="1800" dirty="0">
                <a:solidFill>
                  <a:schemeClr val="accent3"/>
                </a:solidFill>
                <a:latin typeface="+mn-lt"/>
              </a:rPr>
              <a:t> vel </a:t>
            </a:r>
            <a:r>
              <a:rPr lang="en-US" sz="1800" dirty="0" err="1">
                <a:solidFill>
                  <a:schemeClr val="accent3"/>
                </a:solidFill>
                <a:latin typeface="+mn-lt"/>
              </a:rPr>
              <a:t>facilisis</a:t>
            </a:r>
            <a:r>
              <a:rPr lang="en-US" sz="1800" dirty="0">
                <a:solidFill>
                  <a:schemeClr val="accent3"/>
                </a:solidFill>
                <a:latin typeface="+mn-lt"/>
              </a:rPr>
              <a:t> </a:t>
            </a:r>
            <a:r>
              <a:rPr lang="en-US" sz="1800" dirty="0" err="1">
                <a:solidFill>
                  <a:schemeClr val="accent3"/>
                </a:solidFill>
                <a:latin typeface="+mn-lt"/>
              </a:rPr>
              <a:t>volutpat</a:t>
            </a:r>
            <a:r>
              <a:rPr lang="en-US" sz="1800" dirty="0">
                <a:solidFill>
                  <a:schemeClr val="accent3"/>
                </a:solidFill>
                <a:latin typeface="+mn-lt"/>
              </a:rPr>
              <a:t>. Vitae </a:t>
            </a:r>
            <a:r>
              <a:rPr lang="en-US" sz="1800" dirty="0" err="1">
                <a:solidFill>
                  <a:schemeClr val="accent3"/>
                </a:solidFill>
                <a:latin typeface="+mn-lt"/>
              </a:rPr>
              <a:t>congue</a:t>
            </a:r>
            <a:r>
              <a:rPr lang="en-US" sz="1800" dirty="0">
                <a:solidFill>
                  <a:schemeClr val="accent3"/>
                </a:solidFill>
                <a:latin typeface="+mn-lt"/>
              </a:rPr>
              <a:t> </a:t>
            </a:r>
            <a:r>
              <a:rPr lang="en-US" sz="1800" dirty="0" err="1">
                <a:solidFill>
                  <a:schemeClr val="accent3"/>
                </a:solidFill>
                <a:latin typeface="+mn-lt"/>
              </a:rPr>
              <a:t>eu</a:t>
            </a:r>
            <a:r>
              <a:rPr lang="en-US" sz="1800" dirty="0">
                <a:solidFill>
                  <a:schemeClr val="accent3"/>
                </a:solidFill>
                <a:latin typeface="+mn-lt"/>
              </a:rPr>
              <a:t> </a:t>
            </a:r>
            <a:r>
              <a:rPr lang="en-US" sz="1800" dirty="0" err="1">
                <a:solidFill>
                  <a:schemeClr val="accent3"/>
                </a:solidFill>
                <a:latin typeface="+mn-lt"/>
              </a:rPr>
              <a:t>consequat</a:t>
            </a:r>
            <a:r>
              <a:rPr lang="en-US" sz="1800" dirty="0">
                <a:solidFill>
                  <a:schemeClr val="accent3"/>
                </a:solidFill>
                <a:latin typeface="+mn-lt"/>
              </a:rPr>
              <a:t> ac </a:t>
            </a:r>
            <a:r>
              <a:rPr lang="en-US" sz="1800" dirty="0" err="1">
                <a:solidFill>
                  <a:schemeClr val="accent3"/>
                </a:solidFill>
                <a:latin typeface="+mn-lt"/>
              </a:rPr>
              <a:t>felis</a:t>
            </a:r>
            <a:r>
              <a:rPr lang="en-US" sz="1800" dirty="0">
                <a:solidFill>
                  <a:schemeClr val="accent3"/>
                </a:solidFill>
                <a:latin typeface="+mn-lt"/>
              </a:rPr>
              <a:t>. </a:t>
            </a:r>
            <a:r>
              <a:rPr lang="en-US" sz="1800" dirty="0" err="1">
                <a:solidFill>
                  <a:schemeClr val="accent3"/>
                </a:solidFill>
                <a:latin typeface="+mn-lt"/>
              </a:rPr>
              <a:t>Ultrices</a:t>
            </a:r>
            <a:r>
              <a:rPr lang="en-US" sz="1800" dirty="0">
                <a:solidFill>
                  <a:schemeClr val="accent3"/>
                </a:solidFill>
                <a:latin typeface="+mn-lt"/>
              </a:rPr>
              <a:t> eros in cursus </a:t>
            </a:r>
            <a:r>
              <a:rPr lang="en-US" sz="1800" dirty="0" err="1">
                <a:solidFill>
                  <a:schemeClr val="accent3"/>
                </a:solidFill>
                <a:latin typeface="+mn-lt"/>
              </a:rPr>
              <a:t>turpis</a:t>
            </a:r>
            <a:r>
              <a:rPr lang="en-US" sz="1800" dirty="0">
                <a:solidFill>
                  <a:schemeClr val="accent3"/>
                </a:solidFill>
                <a:latin typeface="+mn-lt"/>
              </a:rPr>
              <a:t>. </a:t>
            </a:r>
            <a:r>
              <a:rPr lang="en-US" sz="1800" dirty="0" err="1">
                <a:solidFill>
                  <a:schemeClr val="accent3"/>
                </a:solidFill>
                <a:latin typeface="+mn-lt"/>
              </a:rPr>
              <a:t>Sollicitudin</a:t>
            </a:r>
            <a:r>
              <a:rPr lang="en-US" sz="1800" dirty="0">
                <a:solidFill>
                  <a:schemeClr val="accent3"/>
                </a:solidFill>
                <a:latin typeface="+mn-lt"/>
              </a:rPr>
              <a:t> </a:t>
            </a:r>
            <a:r>
              <a:rPr lang="en-US" sz="1800" dirty="0" err="1">
                <a:solidFill>
                  <a:schemeClr val="accent3"/>
                </a:solidFill>
                <a:latin typeface="+mn-lt"/>
              </a:rPr>
              <a:t>aliquam</a:t>
            </a:r>
            <a:r>
              <a:rPr lang="en-US" sz="1800" dirty="0">
                <a:solidFill>
                  <a:schemeClr val="accent3"/>
                </a:solidFill>
                <a:latin typeface="+mn-lt"/>
              </a:rPr>
              <a:t> </a:t>
            </a:r>
            <a:r>
              <a:rPr lang="en-US" sz="1800" dirty="0" err="1">
                <a:solidFill>
                  <a:schemeClr val="accent3"/>
                </a:solidFill>
                <a:latin typeface="+mn-lt"/>
              </a:rPr>
              <a:t>ultrices</a:t>
            </a:r>
            <a:r>
              <a:rPr lang="en-US" sz="1800" dirty="0">
                <a:solidFill>
                  <a:schemeClr val="accent3"/>
                </a:solidFill>
                <a:latin typeface="+mn-lt"/>
              </a:rPr>
              <a:t> </a:t>
            </a:r>
            <a:r>
              <a:rPr lang="en-US" sz="1800" dirty="0" err="1">
                <a:solidFill>
                  <a:schemeClr val="accent3"/>
                </a:solidFill>
                <a:latin typeface="+mn-lt"/>
              </a:rPr>
              <a:t>sagittis</a:t>
            </a:r>
            <a:r>
              <a:rPr lang="en-US" sz="1800" dirty="0">
                <a:solidFill>
                  <a:schemeClr val="accent3"/>
                </a:solidFill>
                <a:latin typeface="+mn-lt"/>
              </a:rPr>
              <a:t> </a:t>
            </a:r>
            <a:r>
              <a:rPr lang="en-US" sz="1800" dirty="0" err="1">
                <a:solidFill>
                  <a:schemeClr val="accent3"/>
                </a:solidFill>
                <a:latin typeface="+mn-lt"/>
              </a:rPr>
              <a:t>orci</a:t>
            </a:r>
            <a:r>
              <a:rPr lang="en-US" sz="1800" dirty="0">
                <a:solidFill>
                  <a:schemeClr val="accent3"/>
                </a:solidFill>
                <a:latin typeface="+mn-lt"/>
              </a:rPr>
              <a:t> a </a:t>
            </a:r>
            <a:r>
              <a:rPr lang="en-US" sz="1800" dirty="0" err="1">
                <a:solidFill>
                  <a:schemeClr val="accent3"/>
                </a:solidFill>
                <a:latin typeface="+mn-lt"/>
              </a:rPr>
              <a:t>scelerisque</a:t>
            </a:r>
            <a:r>
              <a:rPr lang="en-US" sz="1800" dirty="0">
                <a:solidFill>
                  <a:schemeClr val="accent3"/>
                </a:solidFill>
                <a:latin typeface="+mn-lt"/>
              </a:rPr>
              <a:t> </a:t>
            </a:r>
            <a:r>
              <a:rPr lang="en-US" sz="1800" dirty="0" err="1">
                <a:solidFill>
                  <a:schemeClr val="accent3"/>
                </a:solidFill>
                <a:latin typeface="+mn-lt"/>
              </a:rPr>
              <a:t>purus</a:t>
            </a:r>
            <a:r>
              <a:rPr lang="en-US" sz="1800" dirty="0">
                <a:solidFill>
                  <a:schemeClr val="accent3"/>
                </a:solidFill>
                <a:latin typeface="+mn-lt"/>
              </a:rPr>
              <a:t> semper </a:t>
            </a:r>
            <a:r>
              <a:rPr lang="en-US" sz="1800" dirty="0" err="1">
                <a:solidFill>
                  <a:schemeClr val="accent3"/>
                </a:solidFill>
                <a:latin typeface="+mn-lt"/>
              </a:rPr>
              <a:t>eget</a:t>
            </a:r>
            <a:r>
              <a:rPr lang="en-US" sz="1800" dirty="0">
                <a:solidFill>
                  <a:schemeClr val="accent3"/>
                </a:solidFill>
                <a:latin typeface="+mn-lt"/>
              </a:rPr>
              <a:t>. </a:t>
            </a:r>
            <a:r>
              <a:rPr lang="en-US" sz="1800" dirty="0" err="1">
                <a:solidFill>
                  <a:schemeClr val="accent3"/>
                </a:solidFill>
                <a:latin typeface="+mn-lt"/>
              </a:rPr>
              <a:t>Nulla</a:t>
            </a:r>
            <a:r>
              <a:rPr lang="en-US" sz="1800" dirty="0">
                <a:solidFill>
                  <a:schemeClr val="accent3"/>
                </a:solidFill>
                <a:latin typeface="+mn-lt"/>
              </a:rPr>
              <a:t> pharetra diam sit </a:t>
            </a:r>
            <a:r>
              <a:rPr lang="en-US" sz="1800" dirty="0" err="1">
                <a:solidFill>
                  <a:schemeClr val="accent3"/>
                </a:solidFill>
                <a:latin typeface="+mn-lt"/>
              </a:rPr>
              <a:t>amet</a:t>
            </a:r>
            <a:r>
              <a:rPr lang="en-US" sz="1800" dirty="0">
                <a:solidFill>
                  <a:schemeClr val="accent3"/>
                </a:solidFill>
                <a:latin typeface="+mn-lt"/>
              </a:rPr>
              <a:t> </a:t>
            </a:r>
            <a:r>
              <a:rPr lang="en-US" sz="1800" dirty="0" err="1">
                <a:solidFill>
                  <a:schemeClr val="accent3"/>
                </a:solidFill>
                <a:latin typeface="+mn-lt"/>
              </a:rPr>
              <a:t>nisl</a:t>
            </a:r>
            <a:r>
              <a:rPr lang="en-US" sz="1800" dirty="0">
                <a:solidFill>
                  <a:schemeClr val="accent3"/>
                </a:solidFill>
                <a:latin typeface="+mn-lt"/>
              </a:rPr>
              <a:t> </a:t>
            </a:r>
            <a:r>
              <a:rPr lang="en-US" sz="1800" dirty="0" err="1">
                <a:solidFill>
                  <a:schemeClr val="accent3"/>
                </a:solidFill>
                <a:latin typeface="+mn-lt"/>
              </a:rPr>
              <a:t>suscipit</a:t>
            </a:r>
            <a:r>
              <a:rPr lang="en-US" sz="1800" dirty="0">
                <a:solidFill>
                  <a:schemeClr val="accent3"/>
                </a:solidFill>
                <a:latin typeface="+mn-lt"/>
              </a:rPr>
              <a:t> </a:t>
            </a:r>
            <a:r>
              <a:rPr lang="en-US" sz="1800" dirty="0" err="1">
                <a:solidFill>
                  <a:schemeClr val="accent3"/>
                </a:solidFill>
                <a:latin typeface="+mn-lt"/>
              </a:rPr>
              <a:t>adipiscing</a:t>
            </a:r>
            <a:r>
              <a:rPr lang="en-US" sz="1800" dirty="0">
                <a:solidFill>
                  <a:schemeClr val="accent3"/>
                </a:solidFill>
                <a:latin typeface="+mn-lt"/>
              </a:rPr>
              <a:t>. Mattis </a:t>
            </a:r>
            <a:r>
              <a:rPr lang="en-US" sz="1800" dirty="0" err="1">
                <a:solidFill>
                  <a:schemeClr val="accent3"/>
                </a:solidFill>
                <a:latin typeface="+mn-lt"/>
              </a:rPr>
              <a:t>ullamcorper</a:t>
            </a:r>
            <a:r>
              <a:rPr lang="en-US" sz="1800" dirty="0">
                <a:solidFill>
                  <a:schemeClr val="accent3"/>
                </a:solidFill>
                <a:latin typeface="+mn-lt"/>
              </a:rPr>
              <a:t> </a:t>
            </a:r>
            <a:r>
              <a:rPr lang="en-US" sz="1800" dirty="0" err="1">
                <a:solidFill>
                  <a:schemeClr val="accent3"/>
                </a:solidFill>
                <a:latin typeface="+mn-lt"/>
              </a:rPr>
              <a:t>velit</a:t>
            </a:r>
            <a:r>
              <a:rPr lang="en-US" sz="1800" dirty="0">
                <a:solidFill>
                  <a:schemeClr val="accent3"/>
                </a:solidFill>
                <a:latin typeface="+mn-lt"/>
              </a:rPr>
              <a:t> sed </a:t>
            </a:r>
            <a:r>
              <a:rPr lang="en-US" sz="1800" dirty="0" err="1">
                <a:solidFill>
                  <a:schemeClr val="accent3"/>
                </a:solidFill>
                <a:latin typeface="+mn-lt"/>
              </a:rPr>
              <a:t>ullamcorper</a:t>
            </a:r>
            <a:r>
              <a:rPr lang="en-US" sz="1800" dirty="0">
                <a:solidFill>
                  <a:schemeClr val="accent3"/>
                </a:solidFill>
                <a:latin typeface="+mn-lt"/>
              </a:rPr>
              <a:t> </a:t>
            </a:r>
            <a:r>
              <a:rPr lang="en-US" sz="1800" dirty="0" err="1">
                <a:solidFill>
                  <a:schemeClr val="accent3"/>
                </a:solidFill>
                <a:latin typeface="+mn-lt"/>
              </a:rPr>
              <a:t>morbi</a:t>
            </a:r>
            <a:r>
              <a:rPr lang="en-US" sz="1800" dirty="0">
                <a:solidFill>
                  <a:schemeClr val="accent3"/>
                </a:solidFill>
                <a:latin typeface="+mn-lt"/>
              </a:rPr>
              <a:t> </a:t>
            </a:r>
            <a:r>
              <a:rPr lang="en-US" sz="1800" dirty="0" err="1">
                <a:solidFill>
                  <a:schemeClr val="accent3"/>
                </a:solidFill>
                <a:latin typeface="+mn-lt"/>
              </a:rPr>
              <a:t>tincidunt</a:t>
            </a:r>
            <a:r>
              <a:rPr lang="en-US" sz="1800" dirty="0">
                <a:solidFill>
                  <a:schemeClr val="accent3"/>
                </a:solidFill>
                <a:latin typeface="+mn-lt"/>
              </a:rPr>
              <a:t> </a:t>
            </a:r>
            <a:r>
              <a:rPr lang="en-US" sz="1800" dirty="0" err="1">
                <a:solidFill>
                  <a:schemeClr val="accent3"/>
                </a:solidFill>
                <a:latin typeface="+mn-lt"/>
              </a:rPr>
              <a:t>ornare</a:t>
            </a:r>
            <a:r>
              <a:rPr lang="en-US" sz="1800" dirty="0">
                <a:solidFill>
                  <a:schemeClr val="accent3"/>
                </a:solidFill>
                <a:latin typeface="+mn-lt"/>
              </a:rPr>
              <a:t> </a:t>
            </a:r>
            <a:r>
              <a:rPr lang="en-US" sz="1800" dirty="0" err="1">
                <a:solidFill>
                  <a:schemeClr val="accent3"/>
                </a:solidFill>
                <a:latin typeface="+mn-lt"/>
              </a:rPr>
              <a:t>massa</a:t>
            </a:r>
            <a:r>
              <a:rPr lang="en-US" sz="1800" dirty="0">
                <a:solidFill>
                  <a:schemeClr val="accent3"/>
                </a:solidFill>
                <a:latin typeface="+mn-lt"/>
              </a:rPr>
              <a:t>. Gravida </a:t>
            </a:r>
            <a:r>
              <a:rPr lang="en-US" sz="1800" dirty="0" err="1">
                <a:solidFill>
                  <a:schemeClr val="accent3"/>
                </a:solidFill>
                <a:latin typeface="+mn-lt"/>
              </a:rPr>
              <a:t>arcu</a:t>
            </a:r>
            <a:r>
              <a:rPr lang="en-US" sz="1800" dirty="0">
                <a:solidFill>
                  <a:schemeClr val="accent3"/>
                </a:solidFill>
                <a:latin typeface="+mn-lt"/>
              </a:rPr>
              <a:t> ac </a:t>
            </a:r>
            <a:r>
              <a:rPr lang="en-US" sz="1800" dirty="0" err="1">
                <a:solidFill>
                  <a:schemeClr val="accent3"/>
                </a:solidFill>
                <a:latin typeface="+mn-lt"/>
              </a:rPr>
              <a:t>tortor</a:t>
            </a:r>
            <a:r>
              <a:rPr lang="en-US" sz="1800" dirty="0">
                <a:solidFill>
                  <a:schemeClr val="accent3"/>
                </a:solidFill>
                <a:latin typeface="+mn-lt"/>
              </a:rPr>
              <a:t> </a:t>
            </a:r>
            <a:r>
              <a:rPr lang="en-US" sz="1800" dirty="0" err="1">
                <a:solidFill>
                  <a:schemeClr val="accent3"/>
                </a:solidFill>
                <a:latin typeface="+mn-lt"/>
              </a:rPr>
              <a:t>dignissim</a:t>
            </a:r>
            <a:r>
              <a:rPr lang="en-US" sz="1800" dirty="0">
                <a:solidFill>
                  <a:schemeClr val="accent3"/>
                </a:solidFill>
                <a:latin typeface="+mn-lt"/>
              </a:rPr>
              <a:t> convallis </a:t>
            </a:r>
            <a:r>
              <a:rPr lang="en-US" sz="1800" dirty="0" err="1">
                <a:solidFill>
                  <a:schemeClr val="accent3"/>
                </a:solidFill>
                <a:latin typeface="+mn-lt"/>
              </a:rPr>
              <a:t>aenean</a:t>
            </a:r>
            <a:r>
              <a:rPr lang="en-US" sz="1800" dirty="0">
                <a:solidFill>
                  <a:schemeClr val="accent3"/>
                </a:solidFill>
                <a:latin typeface="+mn-lt"/>
              </a:rPr>
              <a:t> et </a:t>
            </a:r>
            <a:r>
              <a:rPr lang="en-US" sz="1800" dirty="0" err="1">
                <a:solidFill>
                  <a:schemeClr val="accent3"/>
                </a:solidFill>
                <a:latin typeface="+mn-lt"/>
              </a:rPr>
              <a:t>tortor</a:t>
            </a:r>
            <a:r>
              <a:rPr lang="en-US" sz="1800" dirty="0">
                <a:solidFill>
                  <a:schemeClr val="accent3"/>
                </a:solidFill>
                <a:latin typeface="+mn-lt"/>
              </a:rPr>
              <a:t>. </a:t>
            </a:r>
            <a:r>
              <a:rPr lang="en-US" sz="1800" dirty="0" err="1">
                <a:solidFill>
                  <a:schemeClr val="accent3"/>
                </a:solidFill>
                <a:latin typeface="+mn-lt"/>
              </a:rPr>
              <a:t>Mauris</a:t>
            </a:r>
            <a:r>
              <a:rPr lang="en-US" sz="1800" dirty="0">
                <a:solidFill>
                  <a:schemeClr val="accent3"/>
                </a:solidFill>
                <a:latin typeface="+mn-lt"/>
              </a:rPr>
              <a:t> </a:t>
            </a:r>
            <a:r>
              <a:rPr lang="en-US" sz="1800" dirty="0" err="1">
                <a:solidFill>
                  <a:schemeClr val="accent3"/>
                </a:solidFill>
                <a:latin typeface="+mn-lt"/>
              </a:rPr>
              <a:t>pellentesque</a:t>
            </a:r>
            <a:r>
              <a:rPr lang="en-US" sz="1800" dirty="0">
                <a:solidFill>
                  <a:schemeClr val="accent3"/>
                </a:solidFill>
                <a:latin typeface="+mn-lt"/>
              </a:rPr>
              <a:t> pulvinar </a:t>
            </a:r>
            <a:r>
              <a:rPr lang="en-US" sz="1800" dirty="0" err="1">
                <a:solidFill>
                  <a:schemeClr val="accent3"/>
                </a:solidFill>
                <a:latin typeface="+mn-lt"/>
              </a:rPr>
              <a:t>pellentesque</a:t>
            </a:r>
            <a:r>
              <a:rPr lang="en-US" sz="1800" dirty="0">
                <a:solidFill>
                  <a:schemeClr val="accent3"/>
                </a:solidFill>
                <a:latin typeface="+mn-lt"/>
              </a:rPr>
              <a:t> habitant </a:t>
            </a:r>
            <a:r>
              <a:rPr lang="en-US" sz="1800" dirty="0" err="1">
                <a:solidFill>
                  <a:schemeClr val="accent3"/>
                </a:solidFill>
                <a:latin typeface="+mn-lt"/>
              </a:rPr>
              <a:t>morbi</a:t>
            </a:r>
            <a:r>
              <a:rPr lang="en-US" sz="1800" dirty="0">
                <a:solidFill>
                  <a:schemeClr val="accent3"/>
                </a:solidFill>
                <a:latin typeface="+mn-lt"/>
              </a:rPr>
              <a:t> </a:t>
            </a:r>
            <a:r>
              <a:rPr lang="en-US" sz="1800" dirty="0" err="1">
                <a:solidFill>
                  <a:schemeClr val="accent3"/>
                </a:solidFill>
                <a:latin typeface="+mn-lt"/>
              </a:rPr>
              <a:t>tristique</a:t>
            </a:r>
            <a:r>
              <a:rPr lang="en-US" sz="1800" dirty="0">
                <a:solidFill>
                  <a:schemeClr val="accent3"/>
                </a:solidFill>
                <a:latin typeface="+mn-lt"/>
              </a:rPr>
              <a:t>. </a:t>
            </a:r>
            <a:r>
              <a:rPr lang="en-US" sz="1800" dirty="0" err="1">
                <a:solidFill>
                  <a:schemeClr val="accent3"/>
                </a:solidFill>
                <a:latin typeface="+mn-lt"/>
              </a:rPr>
              <a:t>Eleifend</a:t>
            </a:r>
            <a:r>
              <a:rPr lang="en-US" sz="1800" dirty="0">
                <a:solidFill>
                  <a:schemeClr val="accent3"/>
                </a:solidFill>
                <a:latin typeface="+mn-lt"/>
              </a:rPr>
              <a:t> </a:t>
            </a:r>
            <a:r>
              <a:rPr lang="en-US" sz="1800" dirty="0" err="1">
                <a:solidFill>
                  <a:schemeClr val="accent3"/>
                </a:solidFill>
                <a:latin typeface="+mn-lt"/>
              </a:rPr>
              <a:t>quam</a:t>
            </a:r>
            <a:r>
              <a:rPr lang="en-US" sz="1800" dirty="0">
                <a:solidFill>
                  <a:schemeClr val="accent3"/>
                </a:solidFill>
                <a:latin typeface="+mn-lt"/>
              </a:rPr>
              <a:t> </a:t>
            </a:r>
            <a:r>
              <a:rPr lang="en-US" sz="1800" dirty="0" err="1">
                <a:solidFill>
                  <a:schemeClr val="accent3"/>
                </a:solidFill>
                <a:latin typeface="+mn-lt"/>
              </a:rPr>
              <a:t>adipiscing</a:t>
            </a:r>
            <a:r>
              <a:rPr lang="en-US" sz="1800" dirty="0">
                <a:solidFill>
                  <a:schemeClr val="accent3"/>
                </a:solidFill>
                <a:latin typeface="+mn-lt"/>
              </a:rPr>
              <a:t> vitae </a:t>
            </a:r>
            <a:r>
              <a:rPr lang="en-US" sz="1800" dirty="0" err="1">
                <a:solidFill>
                  <a:schemeClr val="accent3"/>
                </a:solidFill>
                <a:latin typeface="+mn-lt"/>
              </a:rPr>
              <a:t>proin</a:t>
            </a:r>
            <a:r>
              <a:rPr lang="en-US" sz="1800" dirty="0">
                <a:solidFill>
                  <a:schemeClr val="accent3"/>
                </a:solidFill>
                <a:latin typeface="+mn-lt"/>
              </a:rPr>
              <a:t> </a:t>
            </a:r>
            <a:r>
              <a:rPr lang="en-US" sz="1800" dirty="0" err="1">
                <a:solidFill>
                  <a:schemeClr val="accent3"/>
                </a:solidFill>
                <a:latin typeface="+mn-lt"/>
              </a:rPr>
              <a:t>sagittis</a:t>
            </a:r>
            <a:r>
              <a:rPr lang="en-US" sz="1800" dirty="0">
                <a:solidFill>
                  <a:schemeClr val="accent3"/>
                </a:solidFill>
                <a:latin typeface="+mn-lt"/>
              </a:rPr>
              <a:t> </a:t>
            </a:r>
            <a:r>
              <a:rPr lang="en-US" sz="1800" dirty="0" err="1">
                <a:solidFill>
                  <a:schemeClr val="accent3"/>
                </a:solidFill>
                <a:latin typeface="+mn-lt"/>
              </a:rPr>
              <a:t>nisl</a:t>
            </a:r>
            <a:r>
              <a:rPr lang="en-US" sz="1800" dirty="0">
                <a:solidFill>
                  <a:schemeClr val="accent3"/>
                </a:solidFill>
                <a:latin typeface="+mn-lt"/>
              </a:rPr>
              <a:t> </a:t>
            </a:r>
            <a:r>
              <a:rPr lang="en-US" sz="1800" dirty="0" err="1">
                <a:solidFill>
                  <a:schemeClr val="accent3"/>
                </a:solidFill>
                <a:latin typeface="+mn-lt"/>
              </a:rPr>
              <a:t>rhoncus</a:t>
            </a:r>
            <a:r>
              <a:rPr lang="en-US" sz="1800" dirty="0">
                <a:solidFill>
                  <a:schemeClr val="accent3"/>
                </a:solidFill>
                <a:latin typeface="+mn-lt"/>
              </a:rPr>
              <a:t> </a:t>
            </a:r>
            <a:r>
              <a:rPr lang="en-US" sz="1800" dirty="0" err="1">
                <a:solidFill>
                  <a:schemeClr val="accent3"/>
                </a:solidFill>
                <a:latin typeface="+mn-lt"/>
              </a:rPr>
              <a:t>mattis</a:t>
            </a:r>
            <a:r>
              <a:rPr lang="en-US" sz="1800" dirty="0">
                <a:solidFill>
                  <a:schemeClr val="accent3"/>
                </a:solidFill>
                <a:latin typeface="+mn-lt"/>
              </a:rPr>
              <a:t> </a:t>
            </a:r>
            <a:r>
              <a:rPr lang="en-US" sz="1800" dirty="0" err="1">
                <a:solidFill>
                  <a:schemeClr val="accent3"/>
                </a:solidFill>
                <a:latin typeface="+mn-lt"/>
              </a:rPr>
              <a:t>rhoncus</a:t>
            </a:r>
            <a:r>
              <a:rPr lang="en-US" sz="1800" dirty="0">
                <a:solidFill>
                  <a:schemeClr val="accent3"/>
                </a:solidFill>
                <a:latin typeface="+mn-lt"/>
              </a:rPr>
              <a:t>. </a:t>
            </a:r>
            <a:r>
              <a:rPr lang="en-US" sz="1800" dirty="0" err="1">
                <a:solidFill>
                  <a:schemeClr val="accent3"/>
                </a:solidFill>
                <a:latin typeface="+mn-lt"/>
              </a:rPr>
              <a:t>Aliquet</a:t>
            </a:r>
            <a:r>
              <a:rPr lang="en-US" sz="1800" dirty="0">
                <a:solidFill>
                  <a:schemeClr val="accent3"/>
                </a:solidFill>
                <a:latin typeface="+mn-lt"/>
              </a:rPr>
              <a:t> </a:t>
            </a:r>
            <a:r>
              <a:rPr lang="en-US" sz="1800" dirty="0" err="1">
                <a:solidFill>
                  <a:schemeClr val="accent3"/>
                </a:solidFill>
                <a:latin typeface="+mn-lt"/>
              </a:rPr>
              <a:t>porttitor</a:t>
            </a:r>
            <a:r>
              <a:rPr lang="en-US" sz="1800" dirty="0">
                <a:solidFill>
                  <a:schemeClr val="accent3"/>
                </a:solidFill>
                <a:latin typeface="+mn-lt"/>
              </a:rPr>
              <a:t> </a:t>
            </a:r>
            <a:r>
              <a:rPr lang="en-US" sz="1800" dirty="0" err="1">
                <a:solidFill>
                  <a:schemeClr val="accent3"/>
                </a:solidFill>
                <a:latin typeface="+mn-lt"/>
              </a:rPr>
              <a:t>lacus</a:t>
            </a:r>
            <a:r>
              <a:rPr lang="en-US" sz="1800" dirty="0">
                <a:solidFill>
                  <a:schemeClr val="accent3"/>
                </a:solidFill>
                <a:latin typeface="+mn-lt"/>
              </a:rPr>
              <a:t> </a:t>
            </a:r>
            <a:r>
              <a:rPr lang="en-US" sz="1800" dirty="0" err="1">
                <a:solidFill>
                  <a:schemeClr val="accent3"/>
                </a:solidFill>
                <a:latin typeface="+mn-lt"/>
              </a:rPr>
              <a:t>luctus</a:t>
            </a:r>
            <a:r>
              <a:rPr lang="en-US" sz="1800" dirty="0">
                <a:solidFill>
                  <a:schemeClr val="accent3"/>
                </a:solidFill>
                <a:latin typeface="+mn-lt"/>
              </a:rPr>
              <a:t> </a:t>
            </a:r>
            <a:r>
              <a:rPr lang="en-US" sz="1800" dirty="0" err="1">
                <a:solidFill>
                  <a:schemeClr val="accent3"/>
                </a:solidFill>
                <a:latin typeface="+mn-lt"/>
              </a:rPr>
              <a:t>accumsan</a:t>
            </a:r>
            <a:r>
              <a:rPr lang="en-US" sz="1800" dirty="0">
                <a:solidFill>
                  <a:schemeClr val="accent3"/>
                </a:solidFill>
                <a:latin typeface="+mn-lt"/>
              </a:rPr>
              <a:t> </a:t>
            </a:r>
            <a:r>
              <a:rPr lang="en-US" sz="1800" dirty="0" err="1">
                <a:solidFill>
                  <a:schemeClr val="accent3"/>
                </a:solidFill>
                <a:latin typeface="+mn-lt"/>
              </a:rPr>
              <a:t>tortor</a:t>
            </a:r>
            <a:r>
              <a:rPr lang="en-US" sz="1800" dirty="0">
                <a:solidFill>
                  <a:schemeClr val="accent3"/>
                </a:solidFill>
                <a:latin typeface="+mn-lt"/>
              </a:rPr>
              <a:t> </a:t>
            </a:r>
            <a:r>
              <a:rPr lang="en-US" sz="1800" dirty="0" err="1">
                <a:solidFill>
                  <a:schemeClr val="accent3"/>
                </a:solidFill>
                <a:latin typeface="+mn-lt"/>
              </a:rPr>
              <a:t>posuere</a:t>
            </a:r>
            <a:r>
              <a:rPr lang="en-US" sz="1800" dirty="0">
                <a:solidFill>
                  <a:schemeClr val="accent3"/>
                </a:solidFill>
                <a:latin typeface="+mn-lt"/>
              </a:rPr>
              <a:t> ac </a:t>
            </a:r>
            <a:r>
              <a:rPr lang="en-US" sz="1800" dirty="0" err="1">
                <a:solidFill>
                  <a:schemeClr val="accent3"/>
                </a:solidFill>
                <a:latin typeface="+mn-lt"/>
              </a:rPr>
              <a:t>ut.</a:t>
            </a:r>
            <a:endParaRPr lang="en-US" sz="1800" dirty="0">
              <a:solidFill>
                <a:schemeClr val="accent3"/>
              </a:solidFill>
              <a:latin typeface="+mn-lt"/>
            </a:endParaRPr>
          </a:p>
          <a:p>
            <a:endParaRPr lang="en-US" sz="1800" dirty="0">
              <a:solidFill>
                <a:schemeClr val="accent3"/>
              </a:solidFill>
              <a:latin typeface="+mn-lt"/>
            </a:endParaRPr>
          </a:p>
        </p:txBody>
      </p:sp>
    </p:spTree>
    <p:extLst>
      <p:ext uri="{BB962C8B-B14F-4D97-AF65-F5344CB8AC3E}">
        <p14:creationId xmlns:p14="http://schemas.microsoft.com/office/powerpoint/2010/main" val="1031223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90"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LOREM IPSUM DOLOR SIT AMET, </a:t>
            </a:r>
            <a:br>
              <a:rPr lang="en-US" sz="3200" dirty="0">
                <a:latin typeface="+mj-lt"/>
              </a:rPr>
            </a:br>
            <a:r>
              <a:rPr lang="en-US" sz="3200" dirty="0">
                <a:solidFill>
                  <a:schemeClr val="accent5"/>
                </a:solidFill>
                <a:latin typeface="+mj-lt"/>
              </a:rPr>
              <a:t>CONSECTETUR ADIPISCING ELIT</a:t>
            </a:r>
          </a:p>
        </p:txBody>
      </p:sp>
      <p:pic>
        <p:nvPicPr>
          <p:cNvPr id="3" name="Picture 2" descr="Woman looking out the office">
            <a:extLst>
              <a:ext uri="{FF2B5EF4-FFF2-40B4-BE49-F238E27FC236}">
                <a16:creationId xmlns:a16="http://schemas.microsoft.com/office/drawing/2014/main" id="{DF8C9BFE-5C5D-4855-A2E7-417DDACC3A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7410" y="1867637"/>
            <a:ext cx="6786677" cy="4524451"/>
          </a:xfrm>
          <a:prstGeom prst="rect">
            <a:avLst/>
          </a:prstGeom>
        </p:spPr>
      </p:pic>
    </p:spTree>
    <p:extLst>
      <p:ext uri="{BB962C8B-B14F-4D97-AF65-F5344CB8AC3E}">
        <p14:creationId xmlns:p14="http://schemas.microsoft.com/office/powerpoint/2010/main" val="4072851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E880CAC-0E91-43E5-920E-EF8170D24DA6}"/>
              </a:ext>
            </a:extLst>
          </p:cNvPr>
          <p:cNvSpPr txBox="1">
            <a:spLocks/>
          </p:cNvSpPr>
          <p:nvPr/>
        </p:nvSpPr>
        <p:spPr>
          <a:xfrm>
            <a:off x="1918841" y="465912"/>
            <a:ext cx="8354319"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latin typeface="+mj-lt"/>
              </a:rPr>
              <a:t>LOREM IPSUM DOLOR SIT AMET</a:t>
            </a:r>
            <a:endParaRPr lang="en-US" sz="3200" dirty="0">
              <a:solidFill>
                <a:schemeClr val="accent5"/>
              </a:solidFill>
              <a:latin typeface="+mj-lt"/>
            </a:endParaRPr>
          </a:p>
        </p:txBody>
      </p:sp>
      <p:pic>
        <p:nvPicPr>
          <p:cNvPr id="3" name="Picture 2" descr="Woman looking out the office">
            <a:extLst>
              <a:ext uri="{FF2B5EF4-FFF2-40B4-BE49-F238E27FC236}">
                <a16:creationId xmlns:a16="http://schemas.microsoft.com/office/drawing/2014/main" id="{4FF548E4-CF80-492A-8107-6C542EAB3D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9840" y="1244372"/>
            <a:ext cx="7132320" cy="4754880"/>
          </a:xfrm>
          <a:prstGeom prst="rect">
            <a:avLst/>
          </a:prstGeom>
          <a:ln w="28575">
            <a:solidFill>
              <a:schemeClr val="tx1"/>
            </a:solidFill>
          </a:ln>
        </p:spPr>
      </p:pic>
    </p:spTree>
    <p:extLst>
      <p:ext uri="{BB962C8B-B14F-4D97-AF65-F5344CB8AC3E}">
        <p14:creationId xmlns:p14="http://schemas.microsoft.com/office/powerpoint/2010/main" val="3213719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952322-647C-4C17-A138-979E30E007D9}"/>
              </a:ext>
            </a:extLst>
          </p:cNvPr>
          <p:cNvSpPr txBox="1"/>
          <p:nvPr/>
        </p:nvSpPr>
        <p:spPr>
          <a:xfrm>
            <a:off x="1343888" y="3230564"/>
            <a:ext cx="3749777" cy="120032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dirty="0">
                <a:ln>
                  <a:noFill/>
                </a:ln>
                <a:solidFill>
                  <a:srgbClr val="A5A5A5"/>
                </a:solidFill>
                <a:effectLst/>
                <a:uLnTx/>
                <a:uFillTx/>
                <a:latin typeface="+mj-lt"/>
                <a:ea typeface="+mn-ea"/>
                <a:cs typeface="+mn-cs"/>
              </a:rPr>
              <a:t>MYTH</a:t>
            </a:r>
          </a:p>
        </p:txBody>
      </p:sp>
      <p:sp>
        <p:nvSpPr>
          <p:cNvPr id="3" name="TextBox 2">
            <a:extLst>
              <a:ext uri="{FF2B5EF4-FFF2-40B4-BE49-F238E27FC236}">
                <a16:creationId xmlns:a16="http://schemas.microsoft.com/office/drawing/2014/main" id="{B9CCF8B6-AE2C-484F-AC4F-7D02D79C1C40}"/>
              </a:ext>
            </a:extLst>
          </p:cNvPr>
          <p:cNvSpPr txBox="1"/>
          <p:nvPr/>
        </p:nvSpPr>
        <p:spPr>
          <a:xfrm>
            <a:off x="6486367" y="3230564"/>
            <a:ext cx="4361745" cy="120032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E7E6E6"/>
                </a:solidFill>
                <a:effectLst/>
                <a:uLnTx/>
                <a:uFillTx/>
                <a:latin typeface="+mj-lt"/>
                <a:ea typeface="+mn-ea"/>
                <a:cs typeface="+mn-cs"/>
              </a:rPr>
              <a:t>FACT</a:t>
            </a:r>
          </a:p>
        </p:txBody>
      </p:sp>
      <p:sp>
        <p:nvSpPr>
          <p:cNvPr id="4" name="TextBox 3">
            <a:extLst>
              <a:ext uri="{FF2B5EF4-FFF2-40B4-BE49-F238E27FC236}">
                <a16:creationId xmlns:a16="http://schemas.microsoft.com/office/drawing/2014/main" id="{32308DB2-1514-45B5-B78D-31760518AB26}"/>
              </a:ext>
            </a:extLst>
          </p:cNvPr>
          <p:cNvSpPr txBox="1"/>
          <p:nvPr/>
        </p:nvSpPr>
        <p:spPr>
          <a:xfrm>
            <a:off x="5418364" y="3415230"/>
            <a:ext cx="1355272" cy="830997"/>
          </a:xfrm>
          <a:prstGeom prst="rect">
            <a:avLst/>
          </a:prstGeom>
          <a:noFill/>
        </p:spPr>
        <p:txBody>
          <a:bodyPr wrap="square" rtlCol="0">
            <a:spAutoFit/>
          </a:bodyPr>
          <a:lstStyle/>
          <a:p>
            <a:pPr algn="ctr"/>
            <a:r>
              <a:rPr lang="en-US" sz="4800" dirty="0">
                <a:solidFill>
                  <a:schemeClr val="bg2">
                    <a:lumMod val="90000"/>
                  </a:schemeClr>
                </a:solidFill>
                <a:latin typeface="+mj-lt"/>
              </a:rPr>
              <a:t>VS</a:t>
            </a:r>
            <a:r>
              <a:rPr lang="en-US" dirty="0">
                <a:solidFill>
                  <a:schemeClr val="bg2">
                    <a:lumMod val="75000"/>
                  </a:schemeClr>
                </a:solidFill>
                <a:latin typeface="+mj-lt"/>
              </a:rPr>
              <a:t>.</a:t>
            </a:r>
          </a:p>
        </p:txBody>
      </p:sp>
      <p:pic>
        <p:nvPicPr>
          <p:cNvPr id="5" name="Graphic 4" descr="Thumbs up sign with solid fill">
            <a:extLst>
              <a:ext uri="{FF2B5EF4-FFF2-40B4-BE49-F238E27FC236}">
                <a16:creationId xmlns:a16="http://schemas.microsoft.com/office/drawing/2014/main" id="{80B39F7D-2C14-4B8B-AD60-CB19EE9776E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81439" y="1797409"/>
            <a:ext cx="1371600" cy="1371600"/>
          </a:xfrm>
          <a:prstGeom prst="rect">
            <a:avLst/>
          </a:prstGeom>
        </p:spPr>
      </p:pic>
      <p:pic>
        <p:nvPicPr>
          <p:cNvPr id="6" name="Graphic 5" descr="Thumbs Down with solid fill">
            <a:extLst>
              <a:ext uri="{FF2B5EF4-FFF2-40B4-BE49-F238E27FC236}">
                <a16:creationId xmlns:a16="http://schemas.microsoft.com/office/drawing/2014/main" id="{7773C3E2-AC89-4451-A8FE-D4347E1F70A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39074" y="1797409"/>
            <a:ext cx="1371600" cy="1371600"/>
          </a:xfrm>
          <a:prstGeom prst="rect">
            <a:avLst/>
          </a:prstGeom>
        </p:spPr>
      </p:pic>
    </p:spTree>
    <p:extLst>
      <p:ext uri="{BB962C8B-B14F-4D97-AF65-F5344CB8AC3E}">
        <p14:creationId xmlns:p14="http://schemas.microsoft.com/office/powerpoint/2010/main" val="3518634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2920420" y="4731689"/>
            <a:ext cx="6498741" cy="646331"/>
          </a:xfrm>
          <a:prstGeom prst="rect">
            <a:avLst/>
          </a:prstGeom>
          <a:noFill/>
        </p:spPr>
        <p:txBody>
          <a:bodyPr wrap="square" rtlCol="0">
            <a:spAutoFit/>
          </a:bodyPr>
          <a:lstStyle/>
          <a:p>
            <a:pPr algn="ctr"/>
            <a:r>
              <a:rPr lang="en-US" sz="3600" dirty="0">
                <a:latin typeface="+mj-lt"/>
              </a:rPr>
              <a:t>MEETING PLAN TITLE</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8" y="5378020"/>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52B7698B-CB91-D40E-7259-DC9DB494225B}"/>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0074D2-5368-45B5-8C8A-0D74435F781C}"/>
              </a:ext>
            </a:extLst>
          </p:cNvPr>
          <p:cNvSpPr txBox="1"/>
          <p:nvPr/>
        </p:nvSpPr>
        <p:spPr>
          <a:xfrm>
            <a:off x="959159" y="1111429"/>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845126" y="1956856"/>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923634" y="2105155"/>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cxnSp>
        <p:nvCxnSpPr>
          <p:cNvPr id="7" name="Straight Connector 6">
            <a:extLst>
              <a:ext uri="{FF2B5EF4-FFF2-40B4-BE49-F238E27FC236}">
                <a16:creationId xmlns:a16="http://schemas.microsoft.com/office/drawing/2014/main" id="{B6289511-8DC4-4F04-8E04-269DE309FA14}"/>
              </a:ext>
            </a:extLst>
          </p:cNvPr>
          <p:cNvCxnSpPr>
            <a:cxnSpLocks/>
          </p:cNvCxnSpPr>
          <p:nvPr/>
        </p:nvCxnSpPr>
        <p:spPr>
          <a:xfrm>
            <a:off x="845126" y="29773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9FF520-08B3-4E84-98DD-510153DD8551}"/>
              </a:ext>
            </a:extLst>
          </p:cNvPr>
          <p:cNvSpPr txBox="1"/>
          <p:nvPr/>
        </p:nvSpPr>
        <p:spPr>
          <a:xfrm>
            <a:off x="959159" y="3087515"/>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3</a:t>
            </a:r>
          </a:p>
        </p:txBody>
      </p:sp>
      <p:cxnSp>
        <p:nvCxnSpPr>
          <p:cNvPr id="9" name="Straight Connector 8">
            <a:extLst>
              <a:ext uri="{FF2B5EF4-FFF2-40B4-BE49-F238E27FC236}">
                <a16:creationId xmlns:a16="http://schemas.microsoft.com/office/drawing/2014/main" id="{5E794FA9-5EA8-4B23-9FA7-973C312B9350}"/>
              </a:ext>
            </a:extLst>
          </p:cNvPr>
          <p:cNvCxnSpPr>
            <a:cxnSpLocks/>
          </p:cNvCxnSpPr>
          <p:nvPr/>
        </p:nvCxnSpPr>
        <p:spPr>
          <a:xfrm>
            <a:off x="845126" y="3997880"/>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C23B0C8-C608-43AE-9E08-2FFA44672A81}"/>
              </a:ext>
            </a:extLst>
          </p:cNvPr>
          <p:cNvSpPr txBox="1"/>
          <p:nvPr/>
        </p:nvSpPr>
        <p:spPr>
          <a:xfrm>
            <a:off x="959159" y="4108027"/>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4</a:t>
            </a:r>
          </a:p>
        </p:txBody>
      </p:sp>
      <p:sp>
        <p:nvSpPr>
          <p:cNvPr id="11" name="TextBox 10">
            <a:extLst>
              <a:ext uri="{FF2B5EF4-FFF2-40B4-BE49-F238E27FC236}">
                <a16:creationId xmlns:a16="http://schemas.microsoft.com/office/drawing/2014/main" id="{57BF3A96-0356-4565-93B9-3E64DCA757BA}"/>
              </a:ext>
            </a:extLst>
          </p:cNvPr>
          <p:cNvSpPr txBox="1"/>
          <p:nvPr/>
        </p:nvSpPr>
        <p:spPr>
          <a:xfrm>
            <a:off x="959159" y="5029440"/>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5</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648717" y="1330192"/>
            <a:ext cx="4641555" cy="215444"/>
          </a:xfrm>
          <a:prstGeom prst="rect">
            <a:avLst/>
          </a:prstGeom>
          <a:noFill/>
        </p:spPr>
        <p:txBody>
          <a:bodyPr wrap="square" lIns="0" tIns="0" rIns="0" bIns="0" rtlCol="0">
            <a:spAutoFit/>
          </a:bodyPr>
          <a:lstStyle/>
          <a:p>
            <a:r>
              <a:rPr lang="en-US" sz="1400" dirty="0">
                <a:solidFill>
                  <a:schemeClr val="bg1"/>
                </a:solidFill>
                <a:latin typeface="+mn-lt"/>
              </a:rPr>
              <a:t>Add item one here.</a:t>
            </a:r>
          </a:p>
        </p:txBody>
      </p:sp>
      <p:sp>
        <p:nvSpPr>
          <p:cNvPr id="13" name="TextBox 12">
            <a:extLst>
              <a:ext uri="{FF2B5EF4-FFF2-40B4-BE49-F238E27FC236}">
                <a16:creationId xmlns:a16="http://schemas.microsoft.com/office/drawing/2014/main" id="{24B2DCF6-E503-4AFD-91C2-259033D88271}"/>
              </a:ext>
            </a:extLst>
          </p:cNvPr>
          <p:cNvSpPr txBox="1"/>
          <p:nvPr/>
        </p:nvSpPr>
        <p:spPr>
          <a:xfrm>
            <a:off x="1648717" y="2387656"/>
            <a:ext cx="4641555" cy="215444"/>
          </a:xfrm>
          <a:prstGeom prst="rect">
            <a:avLst/>
          </a:prstGeom>
          <a:noFill/>
        </p:spPr>
        <p:txBody>
          <a:bodyPr wrap="square" lIns="0" tIns="0" rIns="0" bIns="0" rtlCol="0">
            <a:spAutoFit/>
          </a:bodyPr>
          <a:lstStyle/>
          <a:p>
            <a:r>
              <a:rPr lang="en-US" sz="1400" dirty="0">
                <a:solidFill>
                  <a:schemeClr val="bg1"/>
                </a:solidFill>
                <a:latin typeface="+mn-lt"/>
              </a:rPr>
              <a:t>Add item two here.</a:t>
            </a:r>
          </a:p>
        </p:txBody>
      </p:sp>
      <p:sp>
        <p:nvSpPr>
          <p:cNvPr id="14" name="TextBox 13">
            <a:extLst>
              <a:ext uri="{FF2B5EF4-FFF2-40B4-BE49-F238E27FC236}">
                <a16:creationId xmlns:a16="http://schemas.microsoft.com/office/drawing/2014/main" id="{FDD2109C-BD2B-4758-9A78-4900C417A0B3}"/>
              </a:ext>
            </a:extLst>
          </p:cNvPr>
          <p:cNvSpPr txBox="1"/>
          <p:nvPr/>
        </p:nvSpPr>
        <p:spPr>
          <a:xfrm>
            <a:off x="1648717" y="3364514"/>
            <a:ext cx="4641555" cy="215444"/>
          </a:xfrm>
          <a:prstGeom prst="rect">
            <a:avLst/>
          </a:prstGeom>
          <a:noFill/>
        </p:spPr>
        <p:txBody>
          <a:bodyPr wrap="square" lIns="0" tIns="0" rIns="0" bIns="0" rtlCol="0">
            <a:spAutoFit/>
          </a:bodyPr>
          <a:lstStyle/>
          <a:p>
            <a:r>
              <a:rPr lang="en-US" sz="1400" dirty="0">
                <a:solidFill>
                  <a:schemeClr val="bg1"/>
                </a:solidFill>
                <a:latin typeface="+mn-lt"/>
              </a:rPr>
              <a:t>Add item three here.</a:t>
            </a:r>
          </a:p>
        </p:txBody>
      </p:sp>
      <p:sp>
        <p:nvSpPr>
          <p:cNvPr id="15" name="TextBox 14">
            <a:extLst>
              <a:ext uri="{FF2B5EF4-FFF2-40B4-BE49-F238E27FC236}">
                <a16:creationId xmlns:a16="http://schemas.microsoft.com/office/drawing/2014/main" id="{09F17B45-EFE9-46B5-B1C0-4D28034F89BA}"/>
              </a:ext>
            </a:extLst>
          </p:cNvPr>
          <p:cNvSpPr txBox="1"/>
          <p:nvPr/>
        </p:nvSpPr>
        <p:spPr>
          <a:xfrm>
            <a:off x="1648717" y="4385026"/>
            <a:ext cx="4641555" cy="430887"/>
          </a:xfrm>
          <a:prstGeom prst="rect">
            <a:avLst/>
          </a:prstGeom>
          <a:noFill/>
        </p:spPr>
        <p:txBody>
          <a:bodyPr wrap="square" lIns="0" tIns="0" rIns="0" bIns="0" rtlCol="0">
            <a:spAutoFit/>
          </a:bodyPr>
          <a:lstStyle/>
          <a:p>
            <a:r>
              <a:rPr lang="en-US" sz="1400" dirty="0">
                <a:solidFill>
                  <a:schemeClr val="bg1"/>
                </a:solidFill>
                <a:latin typeface="+mn-lt"/>
              </a:rPr>
              <a:t>Add item four here.</a:t>
            </a:r>
          </a:p>
          <a:p>
            <a:endParaRPr lang="en-US" sz="1400" dirty="0">
              <a:solidFill>
                <a:schemeClr val="bg1"/>
              </a:solidFill>
              <a:latin typeface="+mn-lt"/>
            </a:endParaRP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cxnSp>
        <p:nvCxnSpPr>
          <p:cNvPr id="17" name="Straight Connector 16">
            <a:extLst>
              <a:ext uri="{FF2B5EF4-FFF2-40B4-BE49-F238E27FC236}">
                <a16:creationId xmlns:a16="http://schemas.microsoft.com/office/drawing/2014/main" id="{CA82BDA9-C655-4731-8540-3EFC4E5519F9}"/>
              </a:ext>
            </a:extLst>
          </p:cNvPr>
          <p:cNvCxnSpPr>
            <a:cxnSpLocks/>
          </p:cNvCxnSpPr>
          <p:nvPr/>
        </p:nvCxnSpPr>
        <p:spPr>
          <a:xfrm>
            <a:off x="845126" y="4919294"/>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E98A4C-301C-4A7B-8559-3DD808698FF8}"/>
              </a:ext>
            </a:extLst>
          </p:cNvPr>
          <p:cNvSpPr txBox="1"/>
          <p:nvPr/>
        </p:nvSpPr>
        <p:spPr>
          <a:xfrm>
            <a:off x="1648717" y="5306440"/>
            <a:ext cx="4641555" cy="430887"/>
          </a:xfrm>
          <a:prstGeom prst="rect">
            <a:avLst/>
          </a:prstGeom>
          <a:noFill/>
        </p:spPr>
        <p:txBody>
          <a:bodyPr wrap="square" lIns="0" tIns="0" rIns="0" bIns="0" rtlCol="0">
            <a:spAutoFit/>
          </a:bodyPr>
          <a:lstStyle/>
          <a:p>
            <a:r>
              <a:rPr lang="en-US" sz="1400" dirty="0">
                <a:solidFill>
                  <a:schemeClr val="bg1"/>
                </a:solidFill>
                <a:latin typeface="+mn-lt"/>
              </a:rPr>
              <a:t>Add item five here.</a:t>
            </a:r>
          </a:p>
          <a:p>
            <a:endParaRPr lang="en-US" sz="1400" dirty="0">
              <a:solidFill>
                <a:schemeClr val="bg1"/>
              </a:solidFill>
              <a:latin typeface="+mn-lt"/>
            </a:endParaRPr>
          </a:p>
        </p:txBody>
      </p:sp>
    </p:spTree>
    <p:extLst>
      <p:ext uri="{BB962C8B-B14F-4D97-AF65-F5344CB8AC3E}">
        <p14:creationId xmlns:p14="http://schemas.microsoft.com/office/powerpoint/2010/main" val="2971839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b="1" dirty="0">
                <a:latin typeface="+mj-lt"/>
              </a:rPr>
              <a:t>BACKGROUND</a:t>
            </a:r>
          </a:p>
          <a:p>
            <a:pPr marL="0" indent="0">
              <a:lnSpc>
                <a:spcPct val="100000"/>
              </a:lnSpc>
              <a:spcBef>
                <a:spcPts val="600"/>
              </a:spcBef>
              <a:buNone/>
            </a:pPr>
            <a:r>
              <a:rPr lang="en-US" sz="4000" b="1"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315870"/>
            <a:ext cx="5002239" cy="2154436"/>
          </a:xfrm>
          <a:prstGeom prst="rect">
            <a:avLst/>
          </a:prstGeom>
          <a:noFill/>
        </p:spPr>
        <p:txBody>
          <a:bodyPr wrap="square" lIns="0" tIns="0" rIns="0" bIns="0" rtlCol="0">
            <a:spAutoFit/>
          </a:bodyPr>
          <a:lstStyle/>
          <a:p>
            <a:r>
              <a:rPr lang="en-US" sz="1400" dirty="0">
                <a:latin typeface="+mn-lt"/>
              </a:rPr>
              <a:t>Lorem ipsum dolor sit </a:t>
            </a:r>
            <a:r>
              <a:rPr lang="en-US" sz="1400" dirty="0" err="1">
                <a:latin typeface="+mn-lt"/>
              </a:rPr>
              <a:t>amet</a:t>
            </a:r>
            <a:r>
              <a:rPr lang="en-US" sz="1400" dirty="0">
                <a:latin typeface="+mn-lt"/>
              </a:rPr>
              <a:t>, </a:t>
            </a:r>
            <a:r>
              <a:rPr lang="en-US" sz="1400" dirty="0" err="1">
                <a:latin typeface="+mn-lt"/>
              </a:rPr>
              <a:t>consectetur</a:t>
            </a:r>
            <a:r>
              <a:rPr lang="en-US" sz="1400" dirty="0">
                <a:latin typeface="+mn-lt"/>
              </a:rPr>
              <a:t> </a:t>
            </a:r>
            <a:r>
              <a:rPr lang="en-US" sz="1400" dirty="0" err="1">
                <a:latin typeface="+mn-lt"/>
              </a:rPr>
              <a:t>adipiscing</a:t>
            </a:r>
            <a:r>
              <a:rPr lang="en-US" sz="1400" dirty="0">
                <a:latin typeface="+mn-lt"/>
              </a:rPr>
              <a:t> </a:t>
            </a:r>
            <a:r>
              <a:rPr lang="en-US" sz="1400" dirty="0" err="1">
                <a:latin typeface="+mn-lt"/>
              </a:rPr>
              <a:t>elit</a:t>
            </a:r>
            <a:r>
              <a:rPr lang="en-US" sz="1400" dirty="0">
                <a:latin typeface="+mn-lt"/>
              </a:rPr>
              <a:t>, sed do </a:t>
            </a:r>
            <a:r>
              <a:rPr lang="en-US" sz="1400" dirty="0" err="1">
                <a:latin typeface="+mn-lt"/>
              </a:rPr>
              <a:t>eiusmod</a:t>
            </a:r>
            <a:r>
              <a:rPr lang="en-US" sz="1400" dirty="0">
                <a:latin typeface="+mn-lt"/>
              </a:rPr>
              <a:t> </a:t>
            </a:r>
            <a:r>
              <a:rPr lang="en-US" sz="1400" dirty="0" err="1">
                <a:latin typeface="+mn-lt"/>
              </a:rPr>
              <a:t>tempor</a:t>
            </a:r>
            <a:r>
              <a:rPr lang="en-US" sz="1400" dirty="0">
                <a:latin typeface="+mn-lt"/>
              </a:rPr>
              <a:t> </a:t>
            </a:r>
            <a:r>
              <a:rPr lang="en-US" sz="1400" dirty="0" err="1">
                <a:latin typeface="+mn-lt"/>
              </a:rPr>
              <a:t>incididunt</a:t>
            </a:r>
            <a:r>
              <a:rPr lang="en-US" sz="1400" dirty="0">
                <a:latin typeface="+mn-lt"/>
              </a:rPr>
              <a:t> </a:t>
            </a:r>
            <a:r>
              <a:rPr lang="en-US" sz="1400" dirty="0" err="1">
                <a:latin typeface="+mn-lt"/>
              </a:rPr>
              <a:t>ut</a:t>
            </a:r>
            <a:r>
              <a:rPr lang="en-US" sz="1400" dirty="0">
                <a:latin typeface="+mn-lt"/>
              </a:rPr>
              <a:t> </a:t>
            </a:r>
            <a:r>
              <a:rPr lang="en-US" sz="1400" dirty="0" err="1">
                <a:latin typeface="+mn-lt"/>
              </a:rPr>
              <a:t>labore</a:t>
            </a:r>
            <a:r>
              <a:rPr lang="en-US" sz="1400" dirty="0">
                <a:latin typeface="+mn-lt"/>
              </a:rPr>
              <a:t> et dolore magna </a:t>
            </a:r>
            <a:r>
              <a:rPr lang="en-US" sz="1400" dirty="0" err="1">
                <a:latin typeface="+mn-lt"/>
              </a:rPr>
              <a:t>aliqua</a:t>
            </a:r>
            <a:r>
              <a:rPr lang="en-US" sz="1400" dirty="0">
                <a:latin typeface="+mn-lt"/>
              </a:rPr>
              <a:t>. </a:t>
            </a:r>
            <a:r>
              <a:rPr lang="en-US" sz="1400" dirty="0" err="1">
                <a:latin typeface="+mn-lt"/>
              </a:rPr>
              <a:t>Enim</a:t>
            </a:r>
            <a:r>
              <a:rPr lang="en-US" sz="1400" dirty="0">
                <a:latin typeface="+mn-lt"/>
              </a:rPr>
              <a:t> </a:t>
            </a:r>
            <a:r>
              <a:rPr lang="en-US" sz="1400" dirty="0" err="1">
                <a:latin typeface="+mn-lt"/>
              </a:rPr>
              <a:t>neque</a:t>
            </a:r>
            <a:r>
              <a:rPr lang="en-US" sz="1400" dirty="0">
                <a:latin typeface="+mn-lt"/>
              </a:rPr>
              <a:t> </a:t>
            </a:r>
            <a:r>
              <a:rPr lang="en-US" sz="1400" dirty="0" err="1">
                <a:latin typeface="+mn-lt"/>
              </a:rPr>
              <a:t>volutpat</a:t>
            </a:r>
            <a:r>
              <a:rPr lang="en-US" sz="1400" dirty="0">
                <a:latin typeface="+mn-lt"/>
              </a:rPr>
              <a:t> ac </a:t>
            </a:r>
            <a:r>
              <a:rPr lang="en-US" sz="1400" dirty="0" err="1">
                <a:latin typeface="+mn-lt"/>
              </a:rPr>
              <a:t>tincidunt</a:t>
            </a:r>
            <a:r>
              <a:rPr lang="en-US" sz="1400" dirty="0">
                <a:latin typeface="+mn-lt"/>
              </a:rPr>
              <a:t> vitae. At </a:t>
            </a:r>
            <a:r>
              <a:rPr lang="en-US" sz="1400" dirty="0" err="1">
                <a:latin typeface="+mn-lt"/>
              </a:rPr>
              <a:t>erat</a:t>
            </a:r>
            <a:r>
              <a:rPr lang="en-US" sz="1400" dirty="0">
                <a:latin typeface="+mn-lt"/>
              </a:rPr>
              <a:t> </a:t>
            </a:r>
            <a:r>
              <a:rPr lang="en-US" sz="1400" dirty="0" err="1">
                <a:latin typeface="+mn-lt"/>
              </a:rPr>
              <a:t>pellentesque</a:t>
            </a:r>
            <a:r>
              <a:rPr lang="en-US" sz="1400" dirty="0">
                <a:latin typeface="+mn-lt"/>
              </a:rPr>
              <a:t> </a:t>
            </a:r>
            <a:r>
              <a:rPr lang="en-US" sz="1400" dirty="0" err="1">
                <a:latin typeface="+mn-lt"/>
              </a:rPr>
              <a:t>adipiscing</a:t>
            </a:r>
            <a:r>
              <a:rPr lang="en-US" sz="1400" dirty="0">
                <a:latin typeface="+mn-lt"/>
              </a:rPr>
              <a:t> </a:t>
            </a:r>
            <a:r>
              <a:rPr lang="en-US" sz="1400" dirty="0" err="1">
                <a:latin typeface="+mn-lt"/>
              </a:rPr>
              <a:t>commodo</a:t>
            </a:r>
            <a:r>
              <a:rPr lang="en-US" sz="1400" dirty="0">
                <a:latin typeface="+mn-lt"/>
              </a:rPr>
              <a:t> </a:t>
            </a:r>
            <a:r>
              <a:rPr lang="en-US" sz="1400" dirty="0" err="1">
                <a:latin typeface="+mn-lt"/>
              </a:rPr>
              <a:t>elit</a:t>
            </a:r>
            <a:r>
              <a:rPr lang="en-US" sz="1400" dirty="0">
                <a:latin typeface="+mn-lt"/>
              </a:rPr>
              <a:t> at. Sit </a:t>
            </a:r>
            <a:r>
              <a:rPr lang="en-US" sz="1400" dirty="0" err="1">
                <a:latin typeface="+mn-lt"/>
              </a:rPr>
              <a:t>amet</a:t>
            </a:r>
            <a:r>
              <a:rPr lang="en-US" sz="1400" dirty="0">
                <a:latin typeface="+mn-lt"/>
              </a:rPr>
              <a:t> </a:t>
            </a:r>
            <a:r>
              <a:rPr lang="en-US" sz="1400" dirty="0" err="1">
                <a:latin typeface="+mn-lt"/>
              </a:rPr>
              <a:t>facilisis</a:t>
            </a:r>
            <a:r>
              <a:rPr lang="en-US" sz="1400" dirty="0">
                <a:latin typeface="+mn-lt"/>
              </a:rPr>
              <a:t> magna </a:t>
            </a:r>
            <a:r>
              <a:rPr lang="en-US" sz="1400" dirty="0" err="1">
                <a:latin typeface="+mn-lt"/>
              </a:rPr>
              <a:t>etiam</a:t>
            </a:r>
            <a:r>
              <a:rPr lang="en-US" sz="1400" dirty="0">
                <a:latin typeface="+mn-lt"/>
              </a:rPr>
              <a:t> </a:t>
            </a:r>
            <a:r>
              <a:rPr lang="en-US" sz="1400" dirty="0" err="1">
                <a:latin typeface="+mn-lt"/>
              </a:rPr>
              <a:t>tempor</a:t>
            </a:r>
            <a:r>
              <a:rPr lang="en-US" sz="1400" dirty="0">
                <a:latin typeface="+mn-lt"/>
              </a:rPr>
              <a:t> </a:t>
            </a:r>
            <a:r>
              <a:rPr lang="en-US" sz="1400" dirty="0" err="1">
                <a:latin typeface="+mn-lt"/>
              </a:rPr>
              <a:t>orci</a:t>
            </a:r>
            <a:r>
              <a:rPr lang="en-US" sz="1400" dirty="0">
                <a:latin typeface="+mn-lt"/>
              </a:rPr>
              <a:t> </a:t>
            </a:r>
            <a:r>
              <a:rPr lang="en-US" sz="1400" dirty="0" err="1">
                <a:latin typeface="+mn-lt"/>
              </a:rPr>
              <a:t>eu</a:t>
            </a:r>
            <a:r>
              <a:rPr lang="en-US" sz="1400" dirty="0">
                <a:latin typeface="+mn-lt"/>
              </a:rPr>
              <a:t>. Magna fermentum </a:t>
            </a:r>
            <a:r>
              <a:rPr lang="en-US" sz="1400" dirty="0" err="1">
                <a:latin typeface="+mn-lt"/>
              </a:rPr>
              <a:t>iaculis</a:t>
            </a:r>
            <a:r>
              <a:rPr lang="en-US" sz="1400" dirty="0">
                <a:latin typeface="+mn-lt"/>
              </a:rPr>
              <a:t> </a:t>
            </a:r>
            <a:r>
              <a:rPr lang="en-US" sz="1400" dirty="0" err="1">
                <a:latin typeface="+mn-lt"/>
              </a:rPr>
              <a:t>eu</a:t>
            </a:r>
            <a:r>
              <a:rPr lang="en-US" sz="1400" dirty="0">
                <a:latin typeface="+mn-lt"/>
              </a:rPr>
              <a:t> non. Pharetra et </a:t>
            </a:r>
            <a:r>
              <a:rPr lang="en-US" sz="1400" dirty="0" err="1">
                <a:latin typeface="+mn-lt"/>
              </a:rPr>
              <a:t>ultrices</a:t>
            </a:r>
            <a:r>
              <a:rPr lang="en-US" sz="1400" dirty="0">
                <a:latin typeface="+mn-lt"/>
              </a:rPr>
              <a:t> </a:t>
            </a:r>
            <a:r>
              <a:rPr lang="en-US" sz="1400" dirty="0" err="1">
                <a:latin typeface="+mn-lt"/>
              </a:rPr>
              <a:t>neque</a:t>
            </a:r>
            <a:r>
              <a:rPr lang="en-US" sz="1400" dirty="0">
                <a:latin typeface="+mn-lt"/>
              </a:rPr>
              <a:t> </a:t>
            </a:r>
            <a:r>
              <a:rPr lang="en-US" sz="1400" dirty="0" err="1">
                <a:latin typeface="+mn-lt"/>
              </a:rPr>
              <a:t>ornare</a:t>
            </a:r>
            <a:r>
              <a:rPr lang="en-US" sz="1400" dirty="0">
                <a:latin typeface="+mn-lt"/>
              </a:rPr>
              <a:t>. </a:t>
            </a:r>
            <a:r>
              <a:rPr lang="en-US" sz="1400" dirty="0" err="1">
                <a:latin typeface="+mn-lt"/>
              </a:rPr>
              <a:t>Egestas</a:t>
            </a:r>
            <a:r>
              <a:rPr lang="en-US" sz="1400" dirty="0">
                <a:latin typeface="+mn-lt"/>
              </a:rPr>
              <a:t> </a:t>
            </a:r>
            <a:r>
              <a:rPr lang="en-US" sz="1400" dirty="0" err="1">
                <a:latin typeface="+mn-lt"/>
              </a:rPr>
              <a:t>purus</a:t>
            </a:r>
            <a:r>
              <a:rPr lang="en-US" sz="1400" dirty="0">
                <a:latin typeface="+mn-lt"/>
              </a:rPr>
              <a:t> </a:t>
            </a:r>
            <a:r>
              <a:rPr lang="en-US" sz="1400" dirty="0" err="1">
                <a:latin typeface="+mn-lt"/>
              </a:rPr>
              <a:t>viverra</a:t>
            </a:r>
            <a:r>
              <a:rPr lang="en-US" sz="1400" dirty="0">
                <a:latin typeface="+mn-lt"/>
              </a:rPr>
              <a:t> </a:t>
            </a:r>
            <a:r>
              <a:rPr lang="en-US" sz="1400" dirty="0" err="1">
                <a:latin typeface="+mn-lt"/>
              </a:rPr>
              <a:t>accumsan</a:t>
            </a:r>
            <a:r>
              <a:rPr lang="en-US" sz="1400" dirty="0">
                <a:latin typeface="+mn-lt"/>
              </a:rPr>
              <a:t> in </a:t>
            </a:r>
            <a:r>
              <a:rPr lang="en-US" sz="1400" dirty="0" err="1">
                <a:latin typeface="+mn-lt"/>
              </a:rPr>
              <a:t>nisl</a:t>
            </a:r>
            <a:r>
              <a:rPr lang="en-US" sz="1400" dirty="0">
                <a:latin typeface="+mn-lt"/>
              </a:rPr>
              <a:t> nisi </a:t>
            </a:r>
            <a:r>
              <a:rPr lang="en-US" sz="1400" dirty="0" err="1">
                <a:latin typeface="+mn-lt"/>
              </a:rPr>
              <a:t>scelerisque</a:t>
            </a:r>
            <a:r>
              <a:rPr lang="en-US" sz="1400" dirty="0">
                <a:latin typeface="+mn-lt"/>
              </a:rPr>
              <a:t>. </a:t>
            </a:r>
            <a:r>
              <a:rPr lang="en-US" sz="1400" dirty="0" err="1">
                <a:latin typeface="+mn-lt"/>
              </a:rPr>
              <a:t>Nulla</a:t>
            </a:r>
            <a:r>
              <a:rPr lang="en-US" sz="1400" dirty="0">
                <a:latin typeface="+mn-lt"/>
              </a:rPr>
              <a:t> pharetra diam sit </a:t>
            </a:r>
            <a:r>
              <a:rPr lang="en-US" sz="1400" dirty="0" err="1">
                <a:latin typeface="+mn-lt"/>
              </a:rPr>
              <a:t>amet</a:t>
            </a:r>
            <a:r>
              <a:rPr lang="en-US" sz="1400" dirty="0">
                <a:latin typeface="+mn-lt"/>
              </a:rPr>
              <a:t> </a:t>
            </a:r>
            <a:r>
              <a:rPr lang="en-US" sz="1400" dirty="0" err="1">
                <a:latin typeface="+mn-lt"/>
              </a:rPr>
              <a:t>nisl</a:t>
            </a:r>
            <a:r>
              <a:rPr lang="en-US" sz="1400" dirty="0">
                <a:latin typeface="+mn-lt"/>
              </a:rPr>
              <a:t> </a:t>
            </a:r>
            <a:r>
              <a:rPr lang="en-US" sz="1400" dirty="0" err="1">
                <a:latin typeface="+mn-lt"/>
              </a:rPr>
              <a:t>suscipit</a:t>
            </a:r>
            <a:r>
              <a:rPr lang="en-US" sz="1400" dirty="0">
                <a:latin typeface="+mn-lt"/>
              </a:rPr>
              <a:t>. Fermentum </a:t>
            </a:r>
            <a:r>
              <a:rPr lang="en-US" sz="1400" dirty="0" err="1">
                <a:latin typeface="+mn-lt"/>
              </a:rPr>
              <a:t>iaculis</a:t>
            </a:r>
            <a:r>
              <a:rPr lang="en-US" sz="1400" dirty="0">
                <a:latin typeface="+mn-lt"/>
              </a:rPr>
              <a:t> </a:t>
            </a:r>
            <a:r>
              <a:rPr lang="en-US" sz="1400" dirty="0" err="1">
                <a:latin typeface="+mn-lt"/>
              </a:rPr>
              <a:t>eu</a:t>
            </a:r>
            <a:r>
              <a:rPr lang="en-US" sz="1400" dirty="0">
                <a:latin typeface="+mn-lt"/>
              </a:rPr>
              <a:t> non diam </a:t>
            </a:r>
            <a:r>
              <a:rPr lang="en-US" sz="1400" dirty="0" err="1">
                <a:latin typeface="+mn-lt"/>
              </a:rPr>
              <a:t>phasellus</a:t>
            </a:r>
            <a:r>
              <a:rPr lang="en-US" sz="1400" dirty="0">
                <a:latin typeface="+mn-lt"/>
              </a:rPr>
              <a:t> vestibulum lorem. </a:t>
            </a:r>
            <a:r>
              <a:rPr lang="en-US" sz="1400" dirty="0" err="1">
                <a:latin typeface="+mn-lt"/>
              </a:rPr>
              <a:t>Blandit</a:t>
            </a:r>
            <a:r>
              <a:rPr lang="en-US" sz="1400" dirty="0">
                <a:latin typeface="+mn-lt"/>
              </a:rPr>
              <a:t> </a:t>
            </a:r>
            <a:r>
              <a:rPr lang="en-US" sz="1400" dirty="0" err="1">
                <a:latin typeface="+mn-lt"/>
              </a:rPr>
              <a:t>aliquam</a:t>
            </a:r>
            <a:r>
              <a:rPr lang="en-US" sz="1400" dirty="0">
                <a:latin typeface="+mn-lt"/>
              </a:rPr>
              <a:t> </a:t>
            </a:r>
            <a:r>
              <a:rPr lang="en-US" sz="1400" dirty="0" err="1">
                <a:latin typeface="+mn-lt"/>
              </a:rPr>
              <a:t>etiam</a:t>
            </a:r>
            <a:r>
              <a:rPr lang="en-US" sz="1400" dirty="0">
                <a:latin typeface="+mn-lt"/>
              </a:rPr>
              <a:t> </a:t>
            </a:r>
            <a:r>
              <a:rPr lang="en-US" sz="1400" dirty="0" err="1">
                <a:latin typeface="+mn-lt"/>
              </a:rPr>
              <a:t>erat</a:t>
            </a:r>
            <a:r>
              <a:rPr lang="en-US" sz="1400" dirty="0">
                <a:latin typeface="+mn-lt"/>
              </a:rPr>
              <a:t> </a:t>
            </a:r>
            <a:r>
              <a:rPr lang="en-US" sz="1400" dirty="0" err="1">
                <a:latin typeface="+mn-lt"/>
              </a:rPr>
              <a:t>velit</a:t>
            </a:r>
            <a:r>
              <a:rPr lang="en-US" sz="1400" dirty="0">
                <a:latin typeface="+mn-lt"/>
              </a:rPr>
              <a:t>. </a:t>
            </a:r>
            <a:r>
              <a:rPr lang="en-US" sz="1400" dirty="0" err="1">
                <a:latin typeface="+mn-lt"/>
              </a:rPr>
              <a:t>Suspendisse</a:t>
            </a:r>
            <a:r>
              <a:rPr lang="en-US" sz="1400" dirty="0">
                <a:latin typeface="+mn-lt"/>
              </a:rPr>
              <a:t> </a:t>
            </a:r>
            <a:r>
              <a:rPr lang="en-US" sz="1400" dirty="0" err="1">
                <a:latin typeface="+mn-lt"/>
              </a:rPr>
              <a:t>ultrices</a:t>
            </a:r>
            <a:r>
              <a:rPr lang="en-US" sz="1400" dirty="0">
                <a:latin typeface="+mn-lt"/>
              </a:rPr>
              <a:t> gravida dictum </a:t>
            </a:r>
            <a:r>
              <a:rPr lang="en-US" sz="1400" dirty="0" err="1">
                <a:latin typeface="+mn-lt"/>
              </a:rPr>
              <a:t>fusce</a:t>
            </a:r>
            <a:r>
              <a:rPr lang="en-US" sz="1400" dirty="0">
                <a:latin typeface="+mn-lt"/>
              </a:rPr>
              <a:t> </a:t>
            </a:r>
            <a:r>
              <a:rPr lang="en-US" sz="1400" dirty="0" err="1">
                <a:latin typeface="+mn-lt"/>
              </a:rPr>
              <a:t>ut</a:t>
            </a:r>
            <a:r>
              <a:rPr lang="en-US" sz="1400" dirty="0">
                <a:latin typeface="+mn-lt"/>
              </a:rPr>
              <a:t> </a:t>
            </a:r>
            <a:r>
              <a:rPr lang="en-US" sz="1400" dirty="0" err="1">
                <a:latin typeface="+mn-lt"/>
              </a:rPr>
              <a:t>placerat</a:t>
            </a:r>
            <a:r>
              <a:rPr lang="en-US" sz="1400" dirty="0">
                <a:latin typeface="+mn-lt"/>
              </a:rPr>
              <a:t> </a:t>
            </a:r>
            <a:r>
              <a:rPr lang="en-US" sz="1400" dirty="0" err="1">
                <a:latin typeface="+mn-lt"/>
              </a:rPr>
              <a:t>orci</a:t>
            </a:r>
            <a:r>
              <a:rPr lang="en-US" sz="1400" dirty="0">
                <a:latin typeface="+mn-lt"/>
              </a:rPr>
              <a:t> </a:t>
            </a:r>
            <a:r>
              <a:rPr lang="en-US" sz="1400" dirty="0" err="1">
                <a:latin typeface="+mn-lt"/>
              </a:rPr>
              <a:t>nulla</a:t>
            </a:r>
            <a:r>
              <a:rPr lang="en-US" sz="1400" dirty="0">
                <a:latin typeface="+mn-lt"/>
              </a:rPr>
              <a:t> </a:t>
            </a:r>
            <a:r>
              <a:rPr lang="en-US" sz="1400" dirty="0" err="1">
                <a:latin typeface="+mn-lt"/>
              </a:rPr>
              <a:t>pellentesque</a:t>
            </a:r>
            <a:r>
              <a:rPr lang="en-US" sz="1400" dirty="0">
                <a:latin typeface="+mn-lt"/>
              </a:rPr>
              <a:t>.</a:t>
            </a: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EE1510A-ECC9-418E-9829-3ED4F247C446}"/>
              </a:ext>
            </a:extLst>
          </p:cNvPr>
          <p:cNvSpPr txBox="1">
            <a:spLocks/>
          </p:cNvSpPr>
          <p:nvPr/>
        </p:nvSpPr>
        <p:spPr>
          <a:xfrm>
            <a:off x="4543425" y="5876100"/>
            <a:ext cx="7397659" cy="739775"/>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400" dirty="0">
                <a:solidFill>
                  <a:srgbClr val="595959"/>
                </a:solidFill>
                <a:latin typeface="+mj-lt"/>
              </a:rPr>
              <a:t>SUBSECTION HEADING </a:t>
            </a:r>
            <a:r>
              <a:rPr lang="en-US" sz="2400" dirty="0">
                <a:solidFill>
                  <a:schemeClr val="accent2"/>
                </a:solidFill>
                <a:latin typeface="+mj-lt"/>
              </a:rPr>
              <a:t>GOES HERE</a:t>
            </a:r>
          </a:p>
        </p:txBody>
      </p:sp>
    </p:spTree>
    <p:extLst>
      <p:ext uri="{BB962C8B-B14F-4D97-AF65-F5344CB8AC3E}">
        <p14:creationId xmlns:p14="http://schemas.microsoft.com/office/powerpoint/2010/main" val="2521731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3976211" y="932637"/>
            <a:ext cx="4239578"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1122218" y="1756064"/>
            <a:ext cx="9414164" cy="923330"/>
          </a:xfrm>
          <a:prstGeom prst="rect">
            <a:avLst/>
          </a:prstGeom>
          <a:noFill/>
        </p:spPr>
        <p:txBody>
          <a:bodyPr wrap="square" rtlCol="0">
            <a:spAutoFit/>
          </a:bodyPr>
          <a:lstStyle/>
          <a:p>
            <a:pPr marL="285750" indent="-285750">
              <a:buFont typeface="Arial" panose="020B0604020202020204" pitchFamily="34" charset="0"/>
              <a:buChar char="•"/>
            </a:pPr>
            <a:r>
              <a:rPr lang="en-US" dirty="0"/>
              <a:t>Question</a:t>
            </a:r>
          </a:p>
          <a:p>
            <a:pPr marL="285750" indent="-285750">
              <a:buFont typeface="Arial" panose="020B0604020202020204" pitchFamily="34" charset="0"/>
              <a:buChar char="•"/>
            </a:pPr>
            <a:r>
              <a:rPr lang="en-US" dirty="0"/>
              <a:t>Question</a:t>
            </a:r>
          </a:p>
          <a:p>
            <a:pPr marL="285750" indent="-285750">
              <a:buFont typeface="Arial" panose="020B0604020202020204" pitchFamily="34" charset="0"/>
              <a:buChar char="•"/>
            </a:pPr>
            <a:r>
              <a:rPr lang="en-US" dirty="0"/>
              <a:t>Question</a:t>
            </a:r>
          </a:p>
        </p:txBody>
      </p:sp>
    </p:spTree>
    <p:extLst>
      <p:ext uri="{BB962C8B-B14F-4D97-AF65-F5344CB8AC3E}">
        <p14:creationId xmlns:p14="http://schemas.microsoft.com/office/powerpoint/2010/main" val="4181599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latin typeface="+mj-lt"/>
              </a:rPr>
              <a:t>CONNECTING</a:t>
            </a:r>
            <a:br>
              <a:rPr lang="en-US" sz="4000" b="1" dirty="0">
                <a:latin typeface="+mj-lt"/>
              </a:rPr>
            </a:br>
            <a:r>
              <a:rPr lang="en-US" sz="4000" b="1" dirty="0">
                <a:solidFill>
                  <a:schemeClr val="accent2"/>
                </a:solidFill>
                <a:latin typeface="+mj-lt"/>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latin typeface="+mn-lt"/>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51222" y="2951782"/>
            <a:ext cx="8776393" cy="611966"/>
            <a:chOff x="322622" y="2901188"/>
            <a:chExt cx="8776393" cy="611966"/>
          </a:xfrm>
        </p:grpSpPr>
        <p:sp>
          <p:nvSpPr>
            <p:cNvPr id="5" name="TextBox 4">
              <a:extLst>
                <a:ext uri="{FF2B5EF4-FFF2-40B4-BE49-F238E27FC236}">
                  <a16:creationId xmlns:a16="http://schemas.microsoft.com/office/drawing/2014/main" id="{D2A08CBD-8B70-4476-BBF1-C1D2B257CCD1}"/>
                </a:ext>
              </a:extLst>
            </p:cNvPr>
            <p:cNvSpPr txBox="1"/>
            <p:nvPr/>
          </p:nvSpPr>
          <p:spPr>
            <a:xfrm>
              <a:off x="744696" y="2951782"/>
              <a:ext cx="8354319" cy="510778"/>
            </a:xfrm>
            <a:prstGeom prst="roundRect">
              <a:avLst/>
            </a:prstGeom>
            <a:solidFill>
              <a:schemeClr val="accent1">
                <a:lumMod val="20000"/>
                <a:lumOff val="80000"/>
              </a:schemeClr>
            </a:solidFill>
          </p:spPr>
          <p:txBody>
            <a:bodyPr wrap="square" rtlCol="0">
              <a:spAutoFit/>
            </a:bodyPr>
            <a:lstStyle/>
            <a:p>
              <a:r>
                <a:rPr lang="en-US" sz="2400" dirty="0"/>
                <a:t>  Key Concept</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322622" y="2901188"/>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51221" y="3769897"/>
            <a:ext cx="8776395" cy="611966"/>
            <a:chOff x="320988" y="3871085"/>
            <a:chExt cx="8887226" cy="611966"/>
          </a:xfrm>
        </p:grpSpPr>
        <p:sp>
          <p:nvSpPr>
            <p:cNvPr id="24" name="TextBox 23">
              <a:extLst>
                <a:ext uri="{FF2B5EF4-FFF2-40B4-BE49-F238E27FC236}">
                  <a16:creationId xmlns:a16="http://schemas.microsoft.com/office/drawing/2014/main" id="{86ECA88A-7F3F-4F84-B2E3-C0EDBA5CA9D4}"/>
                </a:ext>
              </a:extLst>
            </p:cNvPr>
            <p:cNvSpPr txBox="1"/>
            <p:nvPr/>
          </p:nvSpPr>
          <p:spPr>
            <a:xfrm>
              <a:off x="748395" y="3921679"/>
              <a:ext cx="8459819" cy="510778"/>
            </a:xfrm>
            <a:prstGeom prst="roundRect">
              <a:avLst/>
            </a:prstGeom>
            <a:solidFill>
              <a:schemeClr val="accent6">
                <a:lumMod val="20000"/>
                <a:lumOff val="80000"/>
              </a:schemeClr>
            </a:solidFill>
          </p:spPr>
          <p:txBody>
            <a:bodyPr wrap="square" rtlCol="0">
              <a:spAutoFit/>
            </a:bodyPr>
            <a:lstStyle/>
            <a:p>
              <a:r>
                <a:rPr lang="en-US" sz="2400" dirty="0"/>
                <a:t>  Key Concept</a:t>
              </a:r>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3871085"/>
              <a:ext cx="611966" cy="61196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grpSp>
      <p:grpSp>
        <p:nvGrpSpPr>
          <p:cNvPr id="32" name="Group 31">
            <a:extLst>
              <a:ext uri="{FF2B5EF4-FFF2-40B4-BE49-F238E27FC236}">
                <a16:creationId xmlns:a16="http://schemas.microsoft.com/office/drawing/2014/main" id="{1B22ABA1-4D4E-4AAE-9AC8-C03CCBCC2F58}"/>
              </a:ext>
            </a:extLst>
          </p:cNvPr>
          <p:cNvGrpSpPr/>
          <p:nvPr/>
        </p:nvGrpSpPr>
        <p:grpSpPr>
          <a:xfrm>
            <a:off x="540463" y="4638606"/>
            <a:ext cx="8787153" cy="611966"/>
            <a:chOff x="311863" y="4635043"/>
            <a:chExt cx="8787153" cy="611966"/>
          </a:xfrm>
        </p:grpSpPr>
        <p:sp>
          <p:nvSpPr>
            <p:cNvPr id="26" name="TextBox 25">
              <a:extLst>
                <a:ext uri="{FF2B5EF4-FFF2-40B4-BE49-F238E27FC236}">
                  <a16:creationId xmlns:a16="http://schemas.microsoft.com/office/drawing/2014/main" id="{015E4F23-3BCB-4783-8471-8DC1393A1953}"/>
                </a:ext>
              </a:extLst>
            </p:cNvPr>
            <p:cNvSpPr txBox="1"/>
            <p:nvPr/>
          </p:nvSpPr>
          <p:spPr>
            <a:xfrm>
              <a:off x="744696" y="4685637"/>
              <a:ext cx="8354320" cy="510778"/>
            </a:xfrm>
            <a:prstGeom prst="roundRect">
              <a:avLst/>
            </a:prstGeom>
            <a:solidFill>
              <a:schemeClr val="tx2">
                <a:lumMod val="20000"/>
                <a:lumOff val="80000"/>
              </a:schemeClr>
            </a:solidFill>
          </p:spPr>
          <p:txBody>
            <a:bodyPr wrap="square" rtlCol="0">
              <a:spAutoFit/>
            </a:bodyPr>
            <a:lstStyle/>
            <a:p>
              <a:r>
                <a:rPr lang="en-US" sz="2400" dirty="0"/>
                <a:t>  Key Concept</a:t>
              </a:r>
            </a:p>
          </p:txBody>
        </p:sp>
        <p:sp>
          <p:nvSpPr>
            <p:cNvPr id="27" name="Oval 26">
              <a:extLst>
                <a:ext uri="{FF2B5EF4-FFF2-40B4-BE49-F238E27FC236}">
                  <a16:creationId xmlns:a16="http://schemas.microsoft.com/office/drawing/2014/main" id="{09B33BBD-C1FA-475B-B8A6-DBA72315CF15}"/>
                </a:ext>
              </a:extLst>
            </p:cNvPr>
            <p:cNvSpPr>
              <a:spLocks noChangeAspect="1"/>
            </p:cNvSpPr>
            <p:nvPr/>
          </p:nvSpPr>
          <p:spPr>
            <a:xfrm>
              <a:off x="311863" y="4635043"/>
              <a:ext cx="611966" cy="611966"/>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3.</a:t>
              </a:r>
            </a:p>
          </p:txBody>
        </p:sp>
      </p:grpSp>
      <p:grpSp>
        <p:nvGrpSpPr>
          <p:cNvPr id="33" name="Group 32">
            <a:extLst>
              <a:ext uri="{FF2B5EF4-FFF2-40B4-BE49-F238E27FC236}">
                <a16:creationId xmlns:a16="http://schemas.microsoft.com/office/drawing/2014/main" id="{CBBBED27-E561-46C8-BC3B-0E4F648C43E6}"/>
              </a:ext>
            </a:extLst>
          </p:cNvPr>
          <p:cNvGrpSpPr/>
          <p:nvPr/>
        </p:nvGrpSpPr>
        <p:grpSpPr>
          <a:xfrm>
            <a:off x="540460" y="5503175"/>
            <a:ext cx="8787156" cy="611966"/>
            <a:chOff x="310091" y="5399001"/>
            <a:chExt cx="8898123" cy="611966"/>
          </a:xfrm>
        </p:grpSpPr>
        <p:sp>
          <p:nvSpPr>
            <p:cNvPr id="28" name="TextBox 27">
              <a:extLst>
                <a:ext uri="{FF2B5EF4-FFF2-40B4-BE49-F238E27FC236}">
                  <a16:creationId xmlns:a16="http://schemas.microsoft.com/office/drawing/2014/main" id="{553A116F-77F8-45A3-A5FD-2ACB00E9F467}"/>
                </a:ext>
              </a:extLst>
            </p:cNvPr>
            <p:cNvSpPr txBox="1"/>
            <p:nvPr/>
          </p:nvSpPr>
          <p:spPr>
            <a:xfrm>
              <a:off x="748395" y="5449595"/>
              <a:ext cx="8459819" cy="510778"/>
            </a:xfrm>
            <a:prstGeom prst="roundRect">
              <a:avLst/>
            </a:prstGeom>
            <a:solidFill>
              <a:schemeClr val="accent2">
                <a:lumMod val="20000"/>
                <a:lumOff val="80000"/>
              </a:schemeClr>
            </a:solidFill>
          </p:spPr>
          <p:txBody>
            <a:bodyPr wrap="square" rtlCol="0">
              <a:spAutoFit/>
            </a:bodyPr>
            <a:lstStyle/>
            <a:p>
              <a:r>
                <a:rPr lang="en-US" sz="2400" dirty="0"/>
                <a:t>  Key Concept</a:t>
              </a:r>
            </a:p>
          </p:txBody>
        </p:sp>
        <p:sp>
          <p:nvSpPr>
            <p:cNvPr id="29" name="Oval 28">
              <a:extLst>
                <a:ext uri="{FF2B5EF4-FFF2-40B4-BE49-F238E27FC236}">
                  <a16:creationId xmlns:a16="http://schemas.microsoft.com/office/drawing/2014/main" id="{CCA24942-1AF5-4A76-A051-DFB55C421D13}"/>
                </a:ext>
              </a:extLst>
            </p:cNvPr>
            <p:cNvSpPr>
              <a:spLocks noChangeAspect="1"/>
            </p:cNvSpPr>
            <p:nvPr/>
          </p:nvSpPr>
          <p:spPr>
            <a:xfrm>
              <a:off x="310091" y="5399001"/>
              <a:ext cx="611966" cy="611966"/>
            </a:xfrm>
            <a:prstGeom prst="ellipse">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a:t>
              </a:r>
            </a:p>
          </p:txBody>
        </p:sp>
      </p:grpSp>
    </p:spTree>
    <p:extLst>
      <p:ext uri="{BB962C8B-B14F-4D97-AF65-F5344CB8AC3E}">
        <p14:creationId xmlns:p14="http://schemas.microsoft.com/office/powerpoint/2010/main" val="3398921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3" name="TextBox 2">
            <a:extLst>
              <a:ext uri="{FF2B5EF4-FFF2-40B4-BE49-F238E27FC236}">
                <a16:creationId xmlns:a16="http://schemas.microsoft.com/office/drawing/2014/main" id="{1CD9168A-A401-4EF7-B34F-3FEDCA33B8E7}"/>
              </a:ext>
            </a:extLst>
          </p:cNvPr>
          <p:cNvSpPr txBox="1"/>
          <p:nvPr/>
        </p:nvSpPr>
        <p:spPr>
          <a:xfrm>
            <a:off x="493590" y="3139188"/>
            <a:ext cx="8354319" cy="3077766"/>
          </a:xfrm>
          <a:prstGeom prst="rect">
            <a:avLst/>
          </a:prstGeom>
          <a:noFill/>
        </p:spPr>
        <p:txBody>
          <a:bodyPr wrap="square" lIns="0" tIns="0" rIns="0" bIns="0" rtlCol="0">
            <a:spAutoFit/>
          </a:bodyPr>
          <a:lstStyle/>
          <a:p>
            <a:r>
              <a:rPr lang="en-US" sz="2000" dirty="0">
                <a:solidFill>
                  <a:schemeClr val="accent3"/>
                </a:solidFill>
                <a:latin typeface="+mn-lt"/>
              </a:rPr>
              <a:t>Lorem ipsum dolor sit </a:t>
            </a:r>
            <a:r>
              <a:rPr lang="en-US" sz="2000" dirty="0" err="1">
                <a:solidFill>
                  <a:schemeClr val="accent3"/>
                </a:solidFill>
                <a:latin typeface="+mn-lt"/>
              </a:rPr>
              <a:t>amet</a:t>
            </a:r>
            <a:r>
              <a:rPr lang="en-US" sz="2000" dirty="0">
                <a:solidFill>
                  <a:schemeClr val="accent3"/>
                </a:solidFill>
                <a:latin typeface="+mn-lt"/>
              </a:rPr>
              <a:t>, </a:t>
            </a:r>
            <a:r>
              <a:rPr lang="en-US" sz="2000" dirty="0" err="1">
                <a:solidFill>
                  <a:schemeClr val="accent3"/>
                </a:solidFill>
                <a:latin typeface="+mn-lt"/>
              </a:rPr>
              <a:t>consectetur</a:t>
            </a:r>
            <a:r>
              <a:rPr lang="en-US" sz="2000" dirty="0">
                <a:solidFill>
                  <a:schemeClr val="accent3"/>
                </a:solidFill>
                <a:latin typeface="+mn-lt"/>
              </a:rPr>
              <a:t> </a:t>
            </a:r>
            <a:r>
              <a:rPr lang="en-US" sz="2000" dirty="0" err="1">
                <a:solidFill>
                  <a:schemeClr val="accent3"/>
                </a:solidFill>
                <a:latin typeface="+mn-lt"/>
              </a:rPr>
              <a:t>adipiscing</a:t>
            </a:r>
            <a:r>
              <a:rPr lang="en-US" sz="2000" dirty="0">
                <a:solidFill>
                  <a:schemeClr val="accent3"/>
                </a:solidFill>
                <a:latin typeface="+mn-lt"/>
              </a:rPr>
              <a:t> </a:t>
            </a:r>
            <a:r>
              <a:rPr lang="en-US" sz="2000" dirty="0" err="1">
                <a:solidFill>
                  <a:schemeClr val="accent3"/>
                </a:solidFill>
                <a:latin typeface="+mn-lt"/>
              </a:rPr>
              <a:t>elit</a:t>
            </a:r>
            <a:r>
              <a:rPr lang="en-US" sz="2000" dirty="0">
                <a:solidFill>
                  <a:schemeClr val="accent3"/>
                </a:solidFill>
                <a:latin typeface="+mn-lt"/>
              </a:rPr>
              <a:t>, sed do </a:t>
            </a:r>
            <a:r>
              <a:rPr lang="en-US" sz="2000" dirty="0" err="1">
                <a:solidFill>
                  <a:schemeClr val="accent3"/>
                </a:solidFill>
                <a:latin typeface="+mn-lt"/>
              </a:rPr>
              <a:t>eiusmod</a:t>
            </a:r>
            <a:r>
              <a:rPr lang="en-US" sz="2000" dirty="0">
                <a:solidFill>
                  <a:schemeClr val="accent3"/>
                </a:solidFill>
                <a:latin typeface="+mn-lt"/>
              </a:rPr>
              <a:t> </a:t>
            </a:r>
            <a:r>
              <a:rPr lang="en-US" sz="2000" dirty="0" err="1">
                <a:solidFill>
                  <a:schemeClr val="accent3"/>
                </a:solidFill>
                <a:latin typeface="+mn-lt"/>
              </a:rPr>
              <a:t>tempor</a:t>
            </a:r>
            <a:r>
              <a:rPr lang="en-US" sz="2000" dirty="0">
                <a:solidFill>
                  <a:schemeClr val="accent3"/>
                </a:solidFill>
                <a:latin typeface="+mn-lt"/>
              </a:rPr>
              <a:t> </a:t>
            </a:r>
            <a:r>
              <a:rPr lang="en-US" sz="2000" dirty="0" err="1">
                <a:solidFill>
                  <a:schemeClr val="accent3"/>
                </a:solidFill>
                <a:latin typeface="+mn-lt"/>
              </a:rPr>
              <a:t>incididunt</a:t>
            </a:r>
            <a:r>
              <a:rPr lang="en-US" sz="2000" dirty="0">
                <a:solidFill>
                  <a:schemeClr val="accent3"/>
                </a:solidFill>
                <a:latin typeface="+mn-lt"/>
              </a:rPr>
              <a:t> </a:t>
            </a:r>
            <a:r>
              <a:rPr lang="en-US" sz="2000" dirty="0" err="1">
                <a:solidFill>
                  <a:schemeClr val="accent3"/>
                </a:solidFill>
                <a:latin typeface="+mn-lt"/>
              </a:rPr>
              <a:t>ut</a:t>
            </a:r>
            <a:r>
              <a:rPr lang="en-US" sz="2000" dirty="0">
                <a:solidFill>
                  <a:schemeClr val="accent3"/>
                </a:solidFill>
                <a:latin typeface="+mn-lt"/>
              </a:rPr>
              <a:t> </a:t>
            </a:r>
            <a:r>
              <a:rPr lang="en-US" sz="2000" dirty="0" err="1">
                <a:solidFill>
                  <a:schemeClr val="accent3"/>
                </a:solidFill>
                <a:latin typeface="+mn-lt"/>
              </a:rPr>
              <a:t>labore</a:t>
            </a:r>
            <a:r>
              <a:rPr lang="en-US" sz="2000" dirty="0">
                <a:solidFill>
                  <a:schemeClr val="accent3"/>
                </a:solidFill>
                <a:latin typeface="+mn-lt"/>
              </a:rPr>
              <a:t> et dolore magna </a:t>
            </a:r>
            <a:r>
              <a:rPr lang="en-US" sz="2000" dirty="0" err="1">
                <a:solidFill>
                  <a:schemeClr val="accent3"/>
                </a:solidFill>
                <a:latin typeface="+mn-lt"/>
              </a:rPr>
              <a:t>aliqua</a:t>
            </a:r>
            <a:r>
              <a:rPr lang="en-US" sz="2000" dirty="0">
                <a:solidFill>
                  <a:schemeClr val="accent3"/>
                </a:solidFill>
                <a:latin typeface="+mn-lt"/>
              </a:rPr>
              <a:t>. </a:t>
            </a:r>
            <a:r>
              <a:rPr lang="en-US" sz="2000" dirty="0" err="1">
                <a:solidFill>
                  <a:schemeClr val="accent3"/>
                </a:solidFill>
                <a:latin typeface="+mn-lt"/>
              </a:rPr>
              <a:t>Viverra</a:t>
            </a:r>
            <a:r>
              <a:rPr lang="en-US" sz="2000" dirty="0">
                <a:solidFill>
                  <a:schemeClr val="accent3"/>
                </a:solidFill>
                <a:latin typeface="+mn-lt"/>
              </a:rPr>
              <a:t> </a:t>
            </a:r>
            <a:r>
              <a:rPr lang="en-US" sz="2000" dirty="0" err="1">
                <a:solidFill>
                  <a:schemeClr val="accent3"/>
                </a:solidFill>
                <a:latin typeface="+mn-lt"/>
              </a:rPr>
              <a:t>maecenas</a:t>
            </a:r>
            <a:r>
              <a:rPr lang="en-US" sz="2000" dirty="0">
                <a:solidFill>
                  <a:schemeClr val="accent3"/>
                </a:solidFill>
                <a:latin typeface="+mn-lt"/>
              </a:rPr>
              <a:t> </a:t>
            </a:r>
            <a:r>
              <a:rPr lang="en-US" sz="2000" dirty="0" err="1">
                <a:solidFill>
                  <a:schemeClr val="accent3"/>
                </a:solidFill>
                <a:latin typeface="+mn-lt"/>
              </a:rPr>
              <a:t>accumsan</a:t>
            </a:r>
            <a:r>
              <a:rPr lang="en-US" sz="2000" dirty="0">
                <a:solidFill>
                  <a:schemeClr val="accent3"/>
                </a:solidFill>
                <a:latin typeface="+mn-lt"/>
              </a:rPr>
              <a:t> </a:t>
            </a:r>
            <a:r>
              <a:rPr lang="en-US" sz="2000" dirty="0" err="1">
                <a:solidFill>
                  <a:schemeClr val="accent3"/>
                </a:solidFill>
                <a:latin typeface="+mn-lt"/>
              </a:rPr>
              <a:t>lacus</a:t>
            </a:r>
            <a:r>
              <a:rPr lang="en-US" sz="2000" dirty="0">
                <a:solidFill>
                  <a:schemeClr val="accent3"/>
                </a:solidFill>
                <a:latin typeface="+mn-lt"/>
              </a:rPr>
              <a:t> vel </a:t>
            </a:r>
            <a:r>
              <a:rPr lang="en-US" sz="2000" dirty="0" err="1">
                <a:solidFill>
                  <a:schemeClr val="accent3"/>
                </a:solidFill>
                <a:latin typeface="+mn-lt"/>
              </a:rPr>
              <a:t>facilisis</a:t>
            </a:r>
            <a:r>
              <a:rPr lang="en-US" sz="2000" dirty="0">
                <a:solidFill>
                  <a:schemeClr val="accent3"/>
                </a:solidFill>
                <a:latin typeface="+mn-lt"/>
              </a:rPr>
              <a:t> </a:t>
            </a:r>
            <a:r>
              <a:rPr lang="en-US" sz="2000" dirty="0" err="1">
                <a:solidFill>
                  <a:schemeClr val="accent3"/>
                </a:solidFill>
                <a:latin typeface="+mn-lt"/>
              </a:rPr>
              <a:t>volutpat</a:t>
            </a:r>
            <a:r>
              <a:rPr lang="en-US" sz="2000" dirty="0">
                <a:solidFill>
                  <a:schemeClr val="accent3"/>
                </a:solidFill>
                <a:latin typeface="+mn-lt"/>
              </a:rPr>
              <a:t>. Vitae </a:t>
            </a:r>
            <a:r>
              <a:rPr lang="en-US" sz="2000" dirty="0" err="1">
                <a:solidFill>
                  <a:schemeClr val="accent3"/>
                </a:solidFill>
                <a:latin typeface="+mn-lt"/>
              </a:rPr>
              <a:t>congue</a:t>
            </a:r>
            <a:r>
              <a:rPr lang="en-US" sz="2000" dirty="0">
                <a:solidFill>
                  <a:schemeClr val="accent3"/>
                </a:solidFill>
                <a:latin typeface="+mn-lt"/>
              </a:rPr>
              <a:t> </a:t>
            </a:r>
            <a:r>
              <a:rPr lang="en-US" sz="2000" dirty="0" err="1">
                <a:solidFill>
                  <a:schemeClr val="accent3"/>
                </a:solidFill>
                <a:latin typeface="+mn-lt"/>
              </a:rPr>
              <a:t>eu</a:t>
            </a:r>
            <a:r>
              <a:rPr lang="en-US" sz="2000" dirty="0">
                <a:solidFill>
                  <a:schemeClr val="accent3"/>
                </a:solidFill>
                <a:latin typeface="+mn-lt"/>
              </a:rPr>
              <a:t> </a:t>
            </a:r>
            <a:r>
              <a:rPr lang="en-US" sz="2000" dirty="0" err="1">
                <a:solidFill>
                  <a:schemeClr val="accent3"/>
                </a:solidFill>
                <a:latin typeface="+mn-lt"/>
              </a:rPr>
              <a:t>consequat</a:t>
            </a:r>
            <a:r>
              <a:rPr lang="en-US" sz="2000" dirty="0">
                <a:solidFill>
                  <a:schemeClr val="accent3"/>
                </a:solidFill>
                <a:latin typeface="+mn-lt"/>
              </a:rPr>
              <a:t> ac </a:t>
            </a:r>
            <a:r>
              <a:rPr lang="en-US" sz="2000" dirty="0" err="1">
                <a:solidFill>
                  <a:schemeClr val="accent3"/>
                </a:solidFill>
                <a:latin typeface="+mn-lt"/>
              </a:rPr>
              <a:t>felis</a:t>
            </a:r>
            <a:r>
              <a:rPr lang="en-US" sz="2000" dirty="0">
                <a:solidFill>
                  <a:schemeClr val="accent3"/>
                </a:solidFill>
                <a:latin typeface="+mn-lt"/>
              </a:rPr>
              <a:t>. </a:t>
            </a:r>
            <a:r>
              <a:rPr lang="en-US" sz="2000" dirty="0" err="1">
                <a:solidFill>
                  <a:schemeClr val="accent3"/>
                </a:solidFill>
                <a:latin typeface="+mn-lt"/>
              </a:rPr>
              <a:t>Ultrices</a:t>
            </a:r>
            <a:r>
              <a:rPr lang="en-US" sz="2000" dirty="0">
                <a:solidFill>
                  <a:schemeClr val="accent3"/>
                </a:solidFill>
                <a:latin typeface="+mn-lt"/>
              </a:rPr>
              <a:t> eros in cursus </a:t>
            </a:r>
            <a:r>
              <a:rPr lang="en-US" sz="2000" dirty="0" err="1">
                <a:solidFill>
                  <a:schemeClr val="accent3"/>
                </a:solidFill>
                <a:latin typeface="+mn-lt"/>
              </a:rPr>
              <a:t>turpis</a:t>
            </a:r>
            <a:r>
              <a:rPr lang="en-US" sz="2000" dirty="0">
                <a:solidFill>
                  <a:schemeClr val="accent3"/>
                </a:solidFill>
                <a:latin typeface="+mn-lt"/>
              </a:rPr>
              <a:t>. </a:t>
            </a:r>
            <a:r>
              <a:rPr lang="en-US" sz="2000" dirty="0" err="1">
                <a:solidFill>
                  <a:schemeClr val="accent3"/>
                </a:solidFill>
                <a:latin typeface="+mn-lt"/>
              </a:rPr>
              <a:t>Sollicitudin</a:t>
            </a:r>
            <a:r>
              <a:rPr lang="en-US" sz="2000" dirty="0">
                <a:solidFill>
                  <a:schemeClr val="accent3"/>
                </a:solidFill>
                <a:latin typeface="+mn-lt"/>
              </a:rPr>
              <a:t> </a:t>
            </a:r>
            <a:r>
              <a:rPr lang="en-US" sz="2000" dirty="0" err="1">
                <a:solidFill>
                  <a:schemeClr val="accent3"/>
                </a:solidFill>
                <a:latin typeface="+mn-lt"/>
              </a:rPr>
              <a:t>aliquam</a:t>
            </a:r>
            <a:r>
              <a:rPr lang="en-US" sz="2000" dirty="0">
                <a:solidFill>
                  <a:schemeClr val="accent3"/>
                </a:solidFill>
                <a:latin typeface="+mn-lt"/>
              </a:rPr>
              <a:t> </a:t>
            </a:r>
            <a:r>
              <a:rPr lang="en-US" sz="2000" dirty="0" err="1">
                <a:solidFill>
                  <a:schemeClr val="accent3"/>
                </a:solidFill>
                <a:latin typeface="+mn-lt"/>
              </a:rPr>
              <a:t>ultrices</a:t>
            </a:r>
            <a:r>
              <a:rPr lang="en-US" sz="2000" dirty="0">
                <a:solidFill>
                  <a:schemeClr val="accent3"/>
                </a:solidFill>
                <a:latin typeface="+mn-lt"/>
              </a:rPr>
              <a:t> </a:t>
            </a:r>
            <a:r>
              <a:rPr lang="en-US" sz="2000" dirty="0" err="1">
                <a:solidFill>
                  <a:schemeClr val="accent3"/>
                </a:solidFill>
                <a:latin typeface="+mn-lt"/>
              </a:rPr>
              <a:t>sagittis</a:t>
            </a:r>
            <a:r>
              <a:rPr lang="en-US" sz="2000" dirty="0">
                <a:solidFill>
                  <a:schemeClr val="accent3"/>
                </a:solidFill>
                <a:latin typeface="+mn-lt"/>
              </a:rPr>
              <a:t> </a:t>
            </a:r>
            <a:r>
              <a:rPr lang="en-US" sz="2000" dirty="0" err="1">
                <a:solidFill>
                  <a:schemeClr val="accent3"/>
                </a:solidFill>
                <a:latin typeface="+mn-lt"/>
              </a:rPr>
              <a:t>orci</a:t>
            </a:r>
            <a:r>
              <a:rPr lang="en-US" sz="2000" dirty="0">
                <a:solidFill>
                  <a:schemeClr val="accent3"/>
                </a:solidFill>
                <a:latin typeface="+mn-lt"/>
              </a:rPr>
              <a:t> a </a:t>
            </a:r>
            <a:r>
              <a:rPr lang="en-US" sz="2000" dirty="0" err="1">
                <a:solidFill>
                  <a:schemeClr val="accent3"/>
                </a:solidFill>
                <a:latin typeface="+mn-lt"/>
              </a:rPr>
              <a:t>scelerisque</a:t>
            </a:r>
            <a:r>
              <a:rPr lang="en-US" sz="2000" dirty="0">
                <a:solidFill>
                  <a:schemeClr val="accent3"/>
                </a:solidFill>
                <a:latin typeface="+mn-lt"/>
              </a:rPr>
              <a:t> </a:t>
            </a:r>
            <a:r>
              <a:rPr lang="en-US" sz="2000" dirty="0" err="1">
                <a:solidFill>
                  <a:schemeClr val="accent3"/>
                </a:solidFill>
                <a:latin typeface="+mn-lt"/>
              </a:rPr>
              <a:t>purus</a:t>
            </a:r>
            <a:r>
              <a:rPr lang="en-US" sz="2000" dirty="0">
                <a:solidFill>
                  <a:schemeClr val="accent3"/>
                </a:solidFill>
                <a:latin typeface="+mn-lt"/>
              </a:rPr>
              <a:t> semper </a:t>
            </a:r>
            <a:r>
              <a:rPr lang="en-US" sz="2000" dirty="0" err="1">
                <a:solidFill>
                  <a:schemeClr val="accent3"/>
                </a:solidFill>
                <a:latin typeface="+mn-lt"/>
              </a:rPr>
              <a:t>eget</a:t>
            </a:r>
            <a:r>
              <a:rPr lang="en-US" sz="2000" dirty="0">
                <a:solidFill>
                  <a:schemeClr val="accent3"/>
                </a:solidFill>
                <a:latin typeface="+mn-lt"/>
              </a:rPr>
              <a:t>. </a:t>
            </a:r>
            <a:r>
              <a:rPr lang="en-US" sz="2000" dirty="0" err="1">
                <a:solidFill>
                  <a:schemeClr val="accent3"/>
                </a:solidFill>
                <a:latin typeface="+mn-lt"/>
              </a:rPr>
              <a:t>Nulla</a:t>
            </a:r>
            <a:r>
              <a:rPr lang="en-US" sz="2000" dirty="0">
                <a:solidFill>
                  <a:schemeClr val="accent3"/>
                </a:solidFill>
                <a:latin typeface="+mn-lt"/>
              </a:rPr>
              <a:t> pharetra diam sit </a:t>
            </a:r>
            <a:r>
              <a:rPr lang="en-US" sz="2000" dirty="0" err="1">
                <a:solidFill>
                  <a:schemeClr val="accent3"/>
                </a:solidFill>
                <a:latin typeface="+mn-lt"/>
              </a:rPr>
              <a:t>amet</a:t>
            </a:r>
            <a:r>
              <a:rPr lang="en-US" sz="2000" dirty="0">
                <a:solidFill>
                  <a:schemeClr val="accent3"/>
                </a:solidFill>
                <a:latin typeface="+mn-lt"/>
              </a:rPr>
              <a:t> </a:t>
            </a:r>
            <a:r>
              <a:rPr lang="en-US" sz="2000" dirty="0" err="1">
                <a:solidFill>
                  <a:schemeClr val="accent3"/>
                </a:solidFill>
                <a:latin typeface="+mn-lt"/>
              </a:rPr>
              <a:t>nisl</a:t>
            </a:r>
            <a:r>
              <a:rPr lang="en-US" sz="2000" dirty="0">
                <a:solidFill>
                  <a:schemeClr val="accent3"/>
                </a:solidFill>
                <a:latin typeface="+mn-lt"/>
              </a:rPr>
              <a:t> </a:t>
            </a:r>
            <a:r>
              <a:rPr lang="en-US" sz="2000" dirty="0" err="1">
                <a:solidFill>
                  <a:schemeClr val="accent3"/>
                </a:solidFill>
                <a:latin typeface="+mn-lt"/>
              </a:rPr>
              <a:t>suscipit</a:t>
            </a:r>
            <a:r>
              <a:rPr lang="en-US" sz="2000" dirty="0">
                <a:solidFill>
                  <a:schemeClr val="accent3"/>
                </a:solidFill>
                <a:latin typeface="+mn-lt"/>
              </a:rPr>
              <a:t> </a:t>
            </a:r>
            <a:r>
              <a:rPr lang="en-US" sz="2000" dirty="0" err="1">
                <a:solidFill>
                  <a:schemeClr val="accent3"/>
                </a:solidFill>
                <a:latin typeface="+mn-lt"/>
              </a:rPr>
              <a:t>adipiscing</a:t>
            </a:r>
            <a:r>
              <a:rPr lang="en-US" sz="2000" dirty="0">
                <a:solidFill>
                  <a:schemeClr val="accent3"/>
                </a:solidFill>
                <a:latin typeface="+mn-lt"/>
              </a:rPr>
              <a:t>. Mattis </a:t>
            </a:r>
            <a:r>
              <a:rPr lang="en-US" sz="2000" dirty="0" err="1">
                <a:solidFill>
                  <a:schemeClr val="accent3"/>
                </a:solidFill>
                <a:latin typeface="+mn-lt"/>
              </a:rPr>
              <a:t>ullamcorper</a:t>
            </a:r>
            <a:r>
              <a:rPr lang="en-US" sz="2000" dirty="0">
                <a:solidFill>
                  <a:schemeClr val="accent3"/>
                </a:solidFill>
                <a:latin typeface="+mn-lt"/>
              </a:rPr>
              <a:t> </a:t>
            </a:r>
            <a:r>
              <a:rPr lang="en-US" sz="2000" dirty="0" err="1">
                <a:solidFill>
                  <a:schemeClr val="accent3"/>
                </a:solidFill>
                <a:latin typeface="+mn-lt"/>
              </a:rPr>
              <a:t>velit</a:t>
            </a:r>
            <a:r>
              <a:rPr lang="en-US" sz="2000" dirty="0">
                <a:solidFill>
                  <a:schemeClr val="accent3"/>
                </a:solidFill>
                <a:latin typeface="+mn-lt"/>
              </a:rPr>
              <a:t> sed </a:t>
            </a:r>
            <a:r>
              <a:rPr lang="en-US" sz="2000" dirty="0" err="1">
                <a:solidFill>
                  <a:schemeClr val="accent3"/>
                </a:solidFill>
                <a:latin typeface="+mn-lt"/>
              </a:rPr>
              <a:t>ullamcorper</a:t>
            </a:r>
            <a:r>
              <a:rPr lang="en-US" sz="2000" dirty="0">
                <a:solidFill>
                  <a:schemeClr val="accent3"/>
                </a:solidFill>
                <a:latin typeface="+mn-lt"/>
              </a:rPr>
              <a:t> </a:t>
            </a:r>
            <a:r>
              <a:rPr lang="en-US" sz="2000" dirty="0" err="1">
                <a:solidFill>
                  <a:schemeClr val="accent3"/>
                </a:solidFill>
                <a:latin typeface="+mn-lt"/>
              </a:rPr>
              <a:t>morbi</a:t>
            </a:r>
            <a:r>
              <a:rPr lang="en-US" sz="2000" dirty="0">
                <a:solidFill>
                  <a:schemeClr val="accent3"/>
                </a:solidFill>
                <a:latin typeface="+mn-lt"/>
              </a:rPr>
              <a:t> </a:t>
            </a:r>
            <a:r>
              <a:rPr lang="en-US" sz="2000" dirty="0" err="1">
                <a:solidFill>
                  <a:schemeClr val="accent3"/>
                </a:solidFill>
                <a:latin typeface="+mn-lt"/>
              </a:rPr>
              <a:t>tincidunt</a:t>
            </a:r>
            <a:r>
              <a:rPr lang="en-US" sz="2000" dirty="0">
                <a:solidFill>
                  <a:schemeClr val="accent3"/>
                </a:solidFill>
                <a:latin typeface="+mn-lt"/>
              </a:rPr>
              <a:t> </a:t>
            </a:r>
            <a:r>
              <a:rPr lang="en-US" sz="2000" dirty="0" err="1">
                <a:solidFill>
                  <a:schemeClr val="accent3"/>
                </a:solidFill>
                <a:latin typeface="+mn-lt"/>
              </a:rPr>
              <a:t>ornare</a:t>
            </a:r>
            <a:r>
              <a:rPr lang="en-US" sz="2000" dirty="0">
                <a:solidFill>
                  <a:schemeClr val="accent3"/>
                </a:solidFill>
                <a:latin typeface="+mn-lt"/>
              </a:rPr>
              <a:t> </a:t>
            </a:r>
            <a:r>
              <a:rPr lang="en-US" sz="2000" dirty="0" err="1">
                <a:solidFill>
                  <a:schemeClr val="accent3"/>
                </a:solidFill>
                <a:latin typeface="+mn-lt"/>
              </a:rPr>
              <a:t>massa</a:t>
            </a:r>
            <a:r>
              <a:rPr lang="en-US" sz="2000" dirty="0">
                <a:solidFill>
                  <a:schemeClr val="accent3"/>
                </a:solidFill>
                <a:latin typeface="+mn-lt"/>
              </a:rPr>
              <a:t>. Gravida </a:t>
            </a:r>
            <a:r>
              <a:rPr lang="en-US" sz="2000" dirty="0" err="1">
                <a:solidFill>
                  <a:schemeClr val="accent3"/>
                </a:solidFill>
                <a:latin typeface="+mn-lt"/>
              </a:rPr>
              <a:t>arcu</a:t>
            </a:r>
            <a:r>
              <a:rPr lang="en-US" sz="2000" dirty="0">
                <a:solidFill>
                  <a:schemeClr val="accent3"/>
                </a:solidFill>
                <a:latin typeface="+mn-lt"/>
              </a:rPr>
              <a:t> ac </a:t>
            </a:r>
            <a:r>
              <a:rPr lang="en-US" sz="2000" dirty="0" err="1">
                <a:solidFill>
                  <a:schemeClr val="accent3"/>
                </a:solidFill>
                <a:latin typeface="+mn-lt"/>
              </a:rPr>
              <a:t>tortor</a:t>
            </a:r>
            <a:r>
              <a:rPr lang="en-US" sz="2000" dirty="0">
                <a:solidFill>
                  <a:schemeClr val="accent3"/>
                </a:solidFill>
                <a:latin typeface="+mn-lt"/>
              </a:rPr>
              <a:t> </a:t>
            </a:r>
            <a:r>
              <a:rPr lang="en-US" sz="2000" dirty="0" err="1">
                <a:solidFill>
                  <a:schemeClr val="accent3"/>
                </a:solidFill>
                <a:latin typeface="+mn-lt"/>
              </a:rPr>
              <a:t>dignissim</a:t>
            </a:r>
            <a:r>
              <a:rPr lang="en-US" sz="2000" dirty="0">
                <a:solidFill>
                  <a:schemeClr val="accent3"/>
                </a:solidFill>
                <a:latin typeface="+mn-lt"/>
              </a:rPr>
              <a:t> convallis </a:t>
            </a:r>
            <a:r>
              <a:rPr lang="en-US" sz="2000" dirty="0" err="1">
                <a:solidFill>
                  <a:schemeClr val="accent3"/>
                </a:solidFill>
                <a:latin typeface="+mn-lt"/>
              </a:rPr>
              <a:t>aenean</a:t>
            </a:r>
            <a:r>
              <a:rPr lang="en-US" sz="2000" dirty="0">
                <a:solidFill>
                  <a:schemeClr val="accent3"/>
                </a:solidFill>
                <a:latin typeface="+mn-lt"/>
              </a:rPr>
              <a:t> et </a:t>
            </a:r>
            <a:r>
              <a:rPr lang="en-US" sz="2000" dirty="0" err="1">
                <a:solidFill>
                  <a:schemeClr val="accent3"/>
                </a:solidFill>
                <a:latin typeface="+mn-lt"/>
              </a:rPr>
              <a:t>tortor</a:t>
            </a:r>
            <a:r>
              <a:rPr lang="en-US" sz="2000" dirty="0">
                <a:solidFill>
                  <a:schemeClr val="accent3"/>
                </a:solidFill>
                <a:latin typeface="+mn-lt"/>
              </a:rPr>
              <a:t>. </a:t>
            </a:r>
            <a:r>
              <a:rPr lang="en-US" sz="2000" dirty="0" err="1">
                <a:solidFill>
                  <a:schemeClr val="accent3"/>
                </a:solidFill>
                <a:latin typeface="+mn-lt"/>
              </a:rPr>
              <a:t>Mauris</a:t>
            </a:r>
            <a:r>
              <a:rPr lang="en-US" sz="2000" dirty="0">
                <a:solidFill>
                  <a:schemeClr val="accent3"/>
                </a:solidFill>
                <a:latin typeface="+mn-lt"/>
              </a:rPr>
              <a:t> </a:t>
            </a:r>
            <a:r>
              <a:rPr lang="en-US" sz="2000" dirty="0" err="1">
                <a:solidFill>
                  <a:schemeClr val="accent3"/>
                </a:solidFill>
                <a:latin typeface="+mn-lt"/>
              </a:rPr>
              <a:t>pellentesque</a:t>
            </a:r>
            <a:r>
              <a:rPr lang="en-US" sz="2000" dirty="0">
                <a:solidFill>
                  <a:schemeClr val="accent3"/>
                </a:solidFill>
                <a:latin typeface="+mn-lt"/>
              </a:rPr>
              <a:t> pulvinar </a:t>
            </a:r>
            <a:r>
              <a:rPr lang="en-US" sz="2000" dirty="0" err="1">
                <a:solidFill>
                  <a:schemeClr val="accent3"/>
                </a:solidFill>
                <a:latin typeface="+mn-lt"/>
              </a:rPr>
              <a:t>pellentesque</a:t>
            </a:r>
            <a:r>
              <a:rPr lang="en-US" sz="2000" dirty="0">
                <a:solidFill>
                  <a:schemeClr val="accent3"/>
                </a:solidFill>
                <a:latin typeface="+mn-lt"/>
              </a:rPr>
              <a:t> habitant </a:t>
            </a:r>
            <a:r>
              <a:rPr lang="en-US" sz="2000" dirty="0" err="1">
                <a:solidFill>
                  <a:schemeClr val="accent3"/>
                </a:solidFill>
                <a:latin typeface="+mn-lt"/>
              </a:rPr>
              <a:t>morbi</a:t>
            </a:r>
            <a:r>
              <a:rPr lang="en-US" sz="2000" dirty="0">
                <a:solidFill>
                  <a:schemeClr val="accent3"/>
                </a:solidFill>
                <a:latin typeface="+mn-lt"/>
              </a:rPr>
              <a:t> </a:t>
            </a:r>
            <a:r>
              <a:rPr lang="en-US" sz="2000" dirty="0" err="1">
                <a:solidFill>
                  <a:schemeClr val="accent3"/>
                </a:solidFill>
                <a:latin typeface="+mn-lt"/>
              </a:rPr>
              <a:t>tristique</a:t>
            </a:r>
            <a:r>
              <a:rPr lang="en-US" sz="2000" dirty="0">
                <a:solidFill>
                  <a:schemeClr val="accent3"/>
                </a:solidFill>
                <a:latin typeface="+mn-lt"/>
              </a:rPr>
              <a:t>. </a:t>
            </a:r>
            <a:r>
              <a:rPr lang="en-US" sz="2000" dirty="0" err="1">
                <a:solidFill>
                  <a:schemeClr val="accent3"/>
                </a:solidFill>
                <a:latin typeface="+mn-lt"/>
              </a:rPr>
              <a:t>Eleifend</a:t>
            </a:r>
            <a:r>
              <a:rPr lang="en-US" sz="2000" dirty="0">
                <a:solidFill>
                  <a:schemeClr val="accent3"/>
                </a:solidFill>
                <a:latin typeface="+mn-lt"/>
              </a:rPr>
              <a:t> </a:t>
            </a:r>
            <a:r>
              <a:rPr lang="en-US" sz="2000" dirty="0" err="1">
                <a:solidFill>
                  <a:schemeClr val="accent3"/>
                </a:solidFill>
                <a:latin typeface="+mn-lt"/>
              </a:rPr>
              <a:t>quam</a:t>
            </a:r>
            <a:r>
              <a:rPr lang="en-US" sz="2000" dirty="0">
                <a:solidFill>
                  <a:schemeClr val="accent3"/>
                </a:solidFill>
                <a:latin typeface="+mn-lt"/>
              </a:rPr>
              <a:t> </a:t>
            </a:r>
            <a:r>
              <a:rPr lang="en-US" sz="2000" dirty="0" err="1">
                <a:solidFill>
                  <a:schemeClr val="accent3"/>
                </a:solidFill>
                <a:latin typeface="+mn-lt"/>
              </a:rPr>
              <a:t>adipiscing</a:t>
            </a:r>
            <a:r>
              <a:rPr lang="en-US" sz="2000" dirty="0">
                <a:solidFill>
                  <a:schemeClr val="accent3"/>
                </a:solidFill>
                <a:latin typeface="+mn-lt"/>
              </a:rPr>
              <a:t> vitae </a:t>
            </a:r>
            <a:r>
              <a:rPr lang="en-US" sz="2000" dirty="0" err="1">
                <a:solidFill>
                  <a:schemeClr val="accent3"/>
                </a:solidFill>
                <a:latin typeface="+mn-lt"/>
              </a:rPr>
              <a:t>proin</a:t>
            </a:r>
            <a:r>
              <a:rPr lang="en-US" sz="2000" dirty="0">
                <a:solidFill>
                  <a:schemeClr val="accent3"/>
                </a:solidFill>
                <a:latin typeface="+mn-lt"/>
              </a:rPr>
              <a:t> </a:t>
            </a:r>
            <a:r>
              <a:rPr lang="en-US" sz="2000" dirty="0" err="1">
                <a:solidFill>
                  <a:schemeClr val="accent3"/>
                </a:solidFill>
                <a:latin typeface="+mn-lt"/>
              </a:rPr>
              <a:t>sagittis</a:t>
            </a:r>
            <a:r>
              <a:rPr lang="en-US" sz="2000" dirty="0">
                <a:solidFill>
                  <a:schemeClr val="accent3"/>
                </a:solidFill>
                <a:latin typeface="+mn-lt"/>
              </a:rPr>
              <a:t> </a:t>
            </a:r>
            <a:r>
              <a:rPr lang="en-US" sz="2000" dirty="0" err="1">
                <a:solidFill>
                  <a:schemeClr val="accent3"/>
                </a:solidFill>
                <a:latin typeface="+mn-lt"/>
              </a:rPr>
              <a:t>nisl</a:t>
            </a:r>
            <a:r>
              <a:rPr lang="en-US" sz="2000" dirty="0">
                <a:solidFill>
                  <a:schemeClr val="accent3"/>
                </a:solidFill>
                <a:latin typeface="+mn-lt"/>
              </a:rPr>
              <a:t> </a:t>
            </a:r>
            <a:r>
              <a:rPr lang="en-US" sz="2000" dirty="0" err="1">
                <a:solidFill>
                  <a:schemeClr val="accent3"/>
                </a:solidFill>
                <a:latin typeface="+mn-lt"/>
              </a:rPr>
              <a:t>rhoncus</a:t>
            </a:r>
            <a:r>
              <a:rPr lang="en-US" sz="2000" dirty="0">
                <a:solidFill>
                  <a:schemeClr val="accent3"/>
                </a:solidFill>
                <a:latin typeface="+mn-lt"/>
              </a:rPr>
              <a:t> </a:t>
            </a:r>
            <a:r>
              <a:rPr lang="en-US" sz="2000" dirty="0" err="1">
                <a:solidFill>
                  <a:schemeClr val="accent3"/>
                </a:solidFill>
                <a:latin typeface="+mn-lt"/>
              </a:rPr>
              <a:t>mattis</a:t>
            </a:r>
            <a:r>
              <a:rPr lang="en-US" sz="2000" dirty="0">
                <a:solidFill>
                  <a:schemeClr val="accent3"/>
                </a:solidFill>
                <a:latin typeface="+mn-lt"/>
              </a:rPr>
              <a:t> </a:t>
            </a:r>
            <a:r>
              <a:rPr lang="en-US" sz="2000" dirty="0" err="1">
                <a:solidFill>
                  <a:schemeClr val="accent3"/>
                </a:solidFill>
                <a:latin typeface="+mn-lt"/>
              </a:rPr>
              <a:t>rhoncus</a:t>
            </a:r>
            <a:r>
              <a:rPr lang="en-US" sz="2000" dirty="0">
                <a:solidFill>
                  <a:schemeClr val="accent3"/>
                </a:solidFill>
                <a:latin typeface="+mn-lt"/>
              </a:rPr>
              <a:t>. </a:t>
            </a:r>
            <a:r>
              <a:rPr lang="en-US" sz="2000" dirty="0" err="1">
                <a:solidFill>
                  <a:schemeClr val="accent3"/>
                </a:solidFill>
                <a:latin typeface="+mn-lt"/>
              </a:rPr>
              <a:t>Aliquet</a:t>
            </a:r>
            <a:r>
              <a:rPr lang="en-US" sz="2000" dirty="0">
                <a:solidFill>
                  <a:schemeClr val="accent3"/>
                </a:solidFill>
                <a:latin typeface="+mn-lt"/>
              </a:rPr>
              <a:t> </a:t>
            </a:r>
            <a:r>
              <a:rPr lang="en-US" sz="2000" dirty="0" err="1">
                <a:solidFill>
                  <a:schemeClr val="accent3"/>
                </a:solidFill>
                <a:latin typeface="+mn-lt"/>
              </a:rPr>
              <a:t>porttitor</a:t>
            </a:r>
            <a:r>
              <a:rPr lang="en-US" sz="2000" dirty="0">
                <a:solidFill>
                  <a:schemeClr val="accent3"/>
                </a:solidFill>
                <a:latin typeface="+mn-lt"/>
              </a:rPr>
              <a:t> </a:t>
            </a:r>
            <a:r>
              <a:rPr lang="en-US" sz="2000" dirty="0" err="1">
                <a:solidFill>
                  <a:schemeClr val="accent3"/>
                </a:solidFill>
                <a:latin typeface="+mn-lt"/>
              </a:rPr>
              <a:t>lacus</a:t>
            </a:r>
            <a:r>
              <a:rPr lang="en-US" sz="2000" dirty="0">
                <a:solidFill>
                  <a:schemeClr val="accent3"/>
                </a:solidFill>
                <a:latin typeface="+mn-lt"/>
              </a:rPr>
              <a:t> </a:t>
            </a:r>
            <a:r>
              <a:rPr lang="en-US" sz="2000" dirty="0" err="1">
                <a:solidFill>
                  <a:schemeClr val="accent3"/>
                </a:solidFill>
                <a:latin typeface="+mn-lt"/>
              </a:rPr>
              <a:t>luctus</a:t>
            </a:r>
            <a:r>
              <a:rPr lang="en-US" sz="2000" dirty="0">
                <a:solidFill>
                  <a:schemeClr val="accent3"/>
                </a:solidFill>
                <a:latin typeface="+mn-lt"/>
              </a:rPr>
              <a:t> </a:t>
            </a:r>
            <a:r>
              <a:rPr lang="en-US" sz="2000" dirty="0" err="1">
                <a:solidFill>
                  <a:schemeClr val="accent3"/>
                </a:solidFill>
                <a:latin typeface="+mn-lt"/>
              </a:rPr>
              <a:t>accumsan</a:t>
            </a:r>
            <a:r>
              <a:rPr lang="en-US" sz="2000" dirty="0">
                <a:solidFill>
                  <a:schemeClr val="accent3"/>
                </a:solidFill>
                <a:latin typeface="+mn-lt"/>
              </a:rPr>
              <a:t> </a:t>
            </a:r>
            <a:r>
              <a:rPr lang="en-US" sz="2000" dirty="0" err="1">
                <a:solidFill>
                  <a:schemeClr val="accent3"/>
                </a:solidFill>
                <a:latin typeface="+mn-lt"/>
              </a:rPr>
              <a:t>tortor</a:t>
            </a:r>
            <a:r>
              <a:rPr lang="en-US" sz="2000" dirty="0">
                <a:solidFill>
                  <a:schemeClr val="accent3"/>
                </a:solidFill>
                <a:latin typeface="+mn-lt"/>
              </a:rPr>
              <a:t> </a:t>
            </a:r>
            <a:r>
              <a:rPr lang="en-US" sz="2000" dirty="0" err="1">
                <a:solidFill>
                  <a:schemeClr val="accent3"/>
                </a:solidFill>
                <a:latin typeface="+mn-lt"/>
              </a:rPr>
              <a:t>posuere</a:t>
            </a:r>
            <a:r>
              <a:rPr lang="en-US" sz="2000" dirty="0">
                <a:solidFill>
                  <a:schemeClr val="accent3"/>
                </a:solidFill>
                <a:latin typeface="+mn-lt"/>
              </a:rPr>
              <a:t> ac </a:t>
            </a:r>
            <a:r>
              <a:rPr lang="en-US" sz="2000" dirty="0" err="1">
                <a:solidFill>
                  <a:schemeClr val="accent3"/>
                </a:solidFill>
                <a:latin typeface="+mn-lt"/>
              </a:rPr>
              <a:t>ut.</a:t>
            </a:r>
            <a:endParaRPr lang="en-US" sz="2000" dirty="0">
              <a:solidFill>
                <a:schemeClr val="accent3"/>
              </a:solidFill>
              <a:latin typeface="+mn-lt"/>
            </a:endParaRP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Tree>
    <p:extLst>
      <p:ext uri="{BB962C8B-B14F-4D97-AF65-F5344CB8AC3E}">
        <p14:creationId xmlns:p14="http://schemas.microsoft.com/office/powerpoint/2010/main" val="648306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739906" y="465874"/>
            <a:ext cx="6708723"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2" name="Group 11">
            <a:extLst>
              <a:ext uri="{FF2B5EF4-FFF2-40B4-BE49-F238E27FC236}">
                <a16:creationId xmlns:a16="http://schemas.microsoft.com/office/drawing/2014/main" id="{1B0100CC-8009-403A-833F-45176F225209}"/>
              </a:ext>
            </a:extLst>
          </p:cNvPr>
          <p:cNvGrpSpPr/>
          <p:nvPr/>
        </p:nvGrpSpPr>
        <p:grpSpPr>
          <a:xfrm>
            <a:off x="464375" y="1674417"/>
            <a:ext cx="2465079" cy="3527568"/>
            <a:chOff x="3630917" y="1790598"/>
            <a:chExt cx="2465079" cy="3527568"/>
          </a:xfrm>
        </p:grpSpPr>
        <p:sp>
          <p:nvSpPr>
            <p:cNvPr id="13" name="TextBox 12">
              <a:extLst>
                <a:ext uri="{FF2B5EF4-FFF2-40B4-BE49-F238E27FC236}">
                  <a16:creationId xmlns:a16="http://schemas.microsoft.com/office/drawing/2014/main" id="{96C345E1-BFC4-4358-88DA-B4BCCF216E58}"/>
                </a:ext>
              </a:extLst>
            </p:cNvPr>
            <p:cNvSpPr txBox="1">
              <a:spLocks/>
            </p:cNvSpPr>
            <p:nvPr/>
          </p:nvSpPr>
          <p:spPr>
            <a:xfrm>
              <a:off x="3630917" y="1790598"/>
              <a:ext cx="2465079"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Text</a:t>
              </a:r>
              <a:endParaRPr lang="en-US" sz="3200" dirty="0">
                <a:solidFill>
                  <a:schemeClr val="bg1"/>
                </a:solidFill>
                <a:latin typeface="Arial" panose="020B0604020202020204" pitchFamily="34" charset="0"/>
                <a:cs typeface="Arial" panose="020B0604020202020204" pitchFamily="34" charset="0"/>
              </a:endParaRPr>
            </a:p>
          </p:txBody>
        </p:sp>
        <p:pic>
          <p:nvPicPr>
            <p:cNvPr id="14" name="Graphic 13" descr="Signature outline">
              <a:extLst>
                <a:ext uri="{FF2B5EF4-FFF2-40B4-BE49-F238E27FC236}">
                  <a16:creationId xmlns:a16="http://schemas.microsoft.com/office/drawing/2014/main" id="{995114B1-387B-4210-95C9-7EEB07E2D7E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177656" y="2400371"/>
              <a:ext cx="1371600" cy="1371600"/>
            </a:xfrm>
            <a:prstGeom prst="rect">
              <a:avLst/>
            </a:prstGeom>
          </p:spPr>
        </p:pic>
      </p:grpSp>
      <p:grpSp>
        <p:nvGrpSpPr>
          <p:cNvPr id="15" name="Group 14">
            <a:extLst>
              <a:ext uri="{FF2B5EF4-FFF2-40B4-BE49-F238E27FC236}">
                <a16:creationId xmlns:a16="http://schemas.microsoft.com/office/drawing/2014/main" id="{19398D78-CF15-4FA4-935F-578842711DD9}"/>
              </a:ext>
            </a:extLst>
          </p:cNvPr>
          <p:cNvGrpSpPr/>
          <p:nvPr/>
        </p:nvGrpSpPr>
        <p:grpSpPr>
          <a:xfrm>
            <a:off x="9252739" y="1674417"/>
            <a:ext cx="2474886" cy="3527568"/>
            <a:chOff x="9317073" y="1790598"/>
            <a:chExt cx="2474886" cy="3527568"/>
          </a:xfrm>
        </p:grpSpPr>
        <p:sp>
          <p:nvSpPr>
            <p:cNvPr id="16" name="TextBox 15">
              <a:extLst>
                <a:ext uri="{FF2B5EF4-FFF2-40B4-BE49-F238E27FC236}">
                  <a16:creationId xmlns:a16="http://schemas.microsoft.com/office/drawing/2014/main" id="{644D489C-3909-47AA-84B0-0742137DA369}"/>
                </a:ext>
              </a:extLst>
            </p:cNvPr>
            <p:cNvSpPr txBox="1">
              <a:spLocks/>
            </p:cNvSpPr>
            <p:nvPr/>
          </p:nvSpPr>
          <p:spPr>
            <a:xfrm>
              <a:off x="9317073" y="1790598"/>
              <a:ext cx="2474886" cy="3527568"/>
            </a:xfrm>
            <a:prstGeom prst="roundRect">
              <a:avLst/>
            </a:prstGeom>
            <a:solidFill>
              <a:schemeClr val="accent1">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Text</a:t>
              </a:r>
            </a:p>
          </p:txBody>
        </p:sp>
        <p:pic>
          <p:nvPicPr>
            <p:cNvPr id="17" name="Graphic 16" descr="Radio microphone outline">
              <a:extLst>
                <a:ext uri="{FF2B5EF4-FFF2-40B4-BE49-F238E27FC236}">
                  <a16:creationId xmlns:a16="http://schemas.microsoft.com/office/drawing/2014/main" id="{ABFF8AE0-E7DF-4D47-937A-C9547BA25AE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68716" y="2400371"/>
              <a:ext cx="1371600" cy="1371600"/>
            </a:xfrm>
            <a:prstGeom prst="rect">
              <a:avLst/>
            </a:prstGeom>
          </p:spPr>
        </p:pic>
      </p:grpSp>
      <p:grpSp>
        <p:nvGrpSpPr>
          <p:cNvPr id="18" name="Group 17">
            <a:extLst>
              <a:ext uri="{FF2B5EF4-FFF2-40B4-BE49-F238E27FC236}">
                <a16:creationId xmlns:a16="http://schemas.microsoft.com/office/drawing/2014/main" id="{A3A452C6-8645-4CAE-8905-EB2AA8F74DD2}"/>
              </a:ext>
            </a:extLst>
          </p:cNvPr>
          <p:cNvGrpSpPr/>
          <p:nvPr/>
        </p:nvGrpSpPr>
        <p:grpSpPr>
          <a:xfrm>
            <a:off x="6323285" y="1674417"/>
            <a:ext cx="2465079" cy="3527568"/>
            <a:chOff x="6451957" y="1790598"/>
            <a:chExt cx="2465079" cy="3527568"/>
          </a:xfrm>
        </p:grpSpPr>
        <p:sp>
          <p:nvSpPr>
            <p:cNvPr id="19" name="TextBox 18">
              <a:extLst>
                <a:ext uri="{FF2B5EF4-FFF2-40B4-BE49-F238E27FC236}">
                  <a16:creationId xmlns:a16="http://schemas.microsoft.com/office/drawing/2014/main" id="{6D05309A-5CA1-4EC3-BCB0-40737229C0F3}"/>
                </a:ext>
              </a:extLst>
            </p:cNvPr>
            <p:cNvSpPr txBox="1">
              <a:spLocks/>
            </p:cNvSpPr>
            <p:nvPr/>
          </p:nvSpPr>
          <p:spPr>
            <a:xfrm>
              <a:off x="6451957" y="1790598"/>
              <a:ext cx="2465079" cy="3527568"/>
            </a:xfrm>
            <a:prstGeom prst="roundRect">
              <a:avLst/>
            </a:prstGeom>
            <a:solidFill>
              <a:schemeClr val="accent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Text</a:t>
              </a:r>
            </a:p>
          </p:txBody>
        </p:sp>
        <p:pic>
          <p:nvPicPr>
            <p:cNvPr id="20" name="Graphic 19" descr="Lights On outline">
              <a:extLst>
                <a:ext uri="{FF2B5EF4-FFF2-40B4-BE49-F238E27FC236}">
                  <a16:creationId xmlns:a16="http://schemas.microsoft.com/office/drawing/2014/main" id="{6D5DEA40-E35C-45E8-855C-B2A5E8428BB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998696" y="2400371"/>
              <a:ext cx="1371600" cy="1371600"/>
            </a:xfrm>
            <a:prstGeom prst="rect">
              <a:avLst/>
            </a:prstGeom>
          </p:spPr>
        </p:pic>
      </p:grpSp>
      <p:grpSp>
        <p:nvGrpSpPr>
          <p:cNvPr id="21" name="Group 20">
            <a:extLst>
              <a:ext uri="{FF2B5EF4-FFF2-40B4-BE49-F238E27FC236}">
                <a16:creationId xmlns:a16="http://schemas.microsoft.com/office/drawing/2014/main" id="{C8300237-7429-4E47-A216-19D42816E9F9}"/>
              </a:ext>
            </a:extLst>
          </p:cNvPr>
          <p:cNvGrpSpPr/>
          <p:nvPr/>
        </p:nvGrpSpPr>
        <p:grpSpPr>
          <a:xfrm>
            <a:off x="3393830" y="1674417"/>
            <a:ext cx="2465079" cy="3527568"/>
            <a:chOff x="582917" y="1790598"/>
            <a:chExt cx="2465079" cy="3527568"/>
          </a:xfrm>
        </p:grpSpPr>
        <p:sp>
          <p:nvSpPr>
            <p:cNvPr id="22" name="TextBox 21">
              <a:extLst>
                <a:ext uri="{FF2B5EF4-FFF2-40B4-BE49-F238E27FC236}">
                  <a16:creationId xmlns:a16="http://schemas.microsoft.com/office/drawing/2014/main" id="{2260759C-FE1D-4D98-9160-9D9D3D6FF4FE}"/>
                </a:ext>
              </a:extLst>
            </p:cNvPr>
            <p:cNvSpPr txBox="1">
              <a:spLocks/>
            </p:cNvSpPr>
            <p:nvPr/>
          </p:nvSpPr>
          <p:spPr>
            <a:xfrm>
              <a:off x="582917" y="1790598"/>
              <a:ext cx="2465079" cy="3527568"/>
            </a:xfrm>
            <a:prstGeom prst="roundRect">
              <a:avLst/>
            </a:prstGeom>
            <a:solidFill>
              <a:schemeClr val="accent6">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Text</a:t>
              </a:r>
            </a:p>
          </p:txBody>
        </p:sp>
        <p:pic>
          <p:nvPicPr>
            <p:cNvPr id="23" name="Graphic 22" descr="Megaphone outline">
              <a:extLst>
                <a:ext uri="{FF2B5EF4-FFF2-40B4-BE49-F238E27FC236}">
                  <a16:creationId xmlns:a16="http://schemas.microsoft.com/office/drawing/2014/main" id="{E7D0119A-1073-4644-A7F4-A0EAE674DB9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29656" y="2400371"/>
              <a:ext cx="1371600" cy="1371600"/>
            </a:xfrm>
            <a:prstGeom prst="rect">
              <a:avLst/>
            </a:prstGeom>
          </p:spPr>
        </p:pic>
      </p:grpSp>
    </p:spTree>
    <p:extLst>
      <p:ext uri="{BB962C8B-B14F-4D97-AF65-F5344CB8AC3E}">
        <p14:creationId xmlns:p14="http://schemas.microsoft.com/office/powerpoint/2010/main" val="1747082957"/>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71200-748C-4E3F-9292-8B1796EFAB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464F73-C402-42FC-8737-5561FE4C47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3824</TotalTime>
  <Words>702</Words>
  <Application>Microsoft Office PowerPoint</Application>
  <PresentationFormat>Widescreen</PresentationFormat>
  <Paragraphs>84</Paragraphs>
  <Slides>15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Euphemia</vt:lpstr>
      <vt:lpstr>Calibri</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16</cp:revision>
  <dcterms:created xsi:type="dcterms:W3CDTF">2021-05-20T17:45:16Z</dcterms:created>
  <dcterms:modified xsi:type="dcterms:W3CDTF">2023-12-20T18:50:27Z</dcterms:modified>
</cp:coreProperties>
</file>